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7" r:id="rId3"/>
    <p:sldId id="258" r:id="rId4"/>
    <p:sldId id="259" r:id="rId5"/>
    <p:sldId id="260" r:id="rId6"/>
    <p:sldId id="261" r:id="rId7"/>
    <p:sldId id="262" r:id="rId8"/>
    <p:sldId id="263" r:id="rId9"/>
    <p:sldId id="264" r:id="rId10"/>
    <p:sldId id="441" r:id="rId11"/>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248AF6-53E3-44A5-9091-2B9A979E0D8C}" v="3" dt="2025-12-02T19:04:44.8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94660"/>
  </p:normalViewPr>
  <p:slideViewPr>
    <p:cSldViewPr snapToGrid="0">
      <p:cViewPr varScale="1">
        <p:scale>
          <a:sx n="62" d="100"/>
          <a:sy n="62" d="100"/>
        </p:scale>
        <p:origin x="21" y="28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gnieszka Siedler" userId="86246ee7ac6b8d5c" providerId="LiveId" clId="{3AF5682C-FCBB-4B25-8050-7F15C6DD4AE2}"/>
    <pc:docChg chg="custSel modSld">
      <pc:chgData name="Agnieszka Siedler" userId="86246ee7ac6b8d5c" providerId="LiveId" clId="{3AF5682C-FCBB-4B25-8050-7F15C6DD4AE2}" dt="2025-12-05T16:30:51.761" v="856" actId="20577"/>
      <pc:docMkLst>
        <pc:docMk/>
      </pc:docMkLst>
      <pc:sldChg chg="modSp mod">
        <pc:chgData name="Agnieszka Siedler" userId="86246ee7ac6b8d5c" providerId="LiveId" clId="{3AF5682C-FCBB-4B25-8050-7F15C6DD4AE2}" dt="2025-12-02T18:58:05.486" v="203" actId="20577"/>
        <pc:sldMkLst>
          <pc:docMk/>
          <pc:sldMk cId="0" sldId="257"/>
        </pc:sldMkLst>
        <pc:spChg chg="mod">
          <ac:chgData name="Agnieszka Siedler" userId="86246ee7ac6b8d5c" providerId="LiveId" clId="{3AF5682C-FCBB-4B25-8050-7F15C6DD4AE2}" dt="2025-12-02T18:58:05.486" v="203" actId="20577"/>
          <ac:spMkLst>
            <pc:docMk/>
            <pc:sldMk cId="0" sldId="257"/>
            <ac:spMk id="2" creationId="{00000000-0000-0000-0000-000000000000}"/>
          </ac:spMkLst>
        </pc:spChg>
      </pc:sldChg>
      <pc:sldChg chg="modSp mod">
        <pc:chgData name="Agnieszka Siedler" userId="86246ee7ac6b8d5c" providerId="LiveId" clId="{3AF5682C-FCBB-4B25-8050-7F15C6DD4AE2}" dt="2025-12-02T18:59:03.455" v="284" actId="20577"/>
        <pc:sldMkLst>
          <pc:docMk/>
          <pc:sldMk cId="0" sldId="258"/>
        </pc:sldMkLst>
        <pc:spChg chg="mod">
          <ac:chgData name="Agnieszka Siedler" userId="86246ee7ac6b8d5c" providerId="LiveId" clId="{3AF5682C-FCBB-4B25-8050-7F15C6DD4AE2}" dt="2025-12-02T18:58:59.259" v="275" actId="20577"/>
          <ac:spMkLst>
            <pc:docMk/>
            <pc:sldMk cId="0" sldId="258"/>
            <ac:spMk id="2" creationId="{00000000-0000-0000-0000-000000000000}"/>
          </ac:spMkLst>
        </pc:spChg>
        <pc:spChg chg="mod">
          <ac:chgData name="Agnieszka Siedler" userId="86246ee7ac6b8d5c" providerId="LiveId" clId="{3AF5682C-FCBB-4B25-8050-7F15C6DD4AE2}" dt="2025-12-02T18:59:03.455" v="284" actId="20577"/>
          <ac:spMkLst>
            <pc:docMk/>
            <pc:sldMk cId="0" sldId="258"/>
            <ac:spMk id="3" creationId="{00000000-0000-0000-0000-000000000000}"/>
          </ac:spMkLst>
        </pc:spChg>
      </pc:sldChg>
      <pc:sldChg chg="modSp mod">
        <pc:chgData name="Agnieszka Siedler" userId="86246ee7ac6b8d5c" providerId="LiveId" clId="{3AF5682C-FCBB-4B25-8050-7F15C6DD4AE2}" dt="2025-12-02T19:00:11.538" v="370" actId="20577"/>
        <pc:sldMkLst>
          <pc:docMk/>
          <pc:sldMk cId="0" sldId="259"/>
        </pc:sldMkLst>
        <pc:spChg chg="mod">
          <ac:chgData name="Agnieszka Siedler" userId="86246ee7ac6b8d5c" providerId="LiveId" clId="{3AF5682C-FCBB-4B25-8050-7F15C6DD4AE2}" dt="2025-12-02T18:59:21.695" v="319" actId="14100"/>
          <ac:spMkLst>
            <pc:docMk/>
            <pc:sldMk cId="0" sldId="259"/>
            <ac:spMk id="2" creationId="{00000000-0000-0000-0000-000000000000}"/>
          </ac:spMkLst>
        </pc:spChg>
        <pc:spChg chg="mod">
          <ac:chgData name="Agnieszka Siedler" userId="86246ee7ac6b8d5c" providerId="LiveId" clId="{3AF5682C-FCBB-4B25-8050-7F15C6DD4AE2}" dt="2025-12-02T19:00:11.538" v="370" actId="20577"/>
          <ac:spMkLst>
            <pc:docMk/>
            <pc:sldMk cId="0" sldId="259"/>
            <ac:spMk id="3" creationId="{00000000-0000-0000-0000-000000000000}"/>
          </ac:spMkLst>
        </pc:spChg>
        <pc:spChg chg="mod">
          <ac:chgData name="Agnieszka Siedler" userId="86246ee7ac6b8d5c" providerId="LiveId" clId="{3AF5682C-FCBB-4B25-8050-7F15C6DD4AE2}" dt="2025-12-02T18:59:39.203" v="328" actId="20577"/>
          <ac:spMkLst>
            <pc:docMk/>
            <pc:sldMk cId="0" sldId="259"/>
            <ac:spMk id="4" creationId="{00000000-0000-0000-0000-000000000000}"/>
          </ac:spMkLst>
        </pc:spChg>
      </pc:sldChg>
      <pc:sldChg chg="modSp mod">
        <pc:chgData name="Agnieszka Siedler" userId="86246ee7ac6b8d5c" providerId="LiveId" clId="{3AF5682C-FCBB-4B25-8050-7F15C6DD4AE2}" dt="2025-12-02T19:01:15.773" v="541" actId="20577"/>
        <pc:sldMkLst>
          <pc:docMk/>
          <pc:sldMk cId="0" sldId="260"/>
        </pc:sldMkLst>
        <pc:spChg chg="mod">
          <ac:chgData name="Agnieszka Siedler" userId="86246ee7ac6b8d5c" providerId="LiveId" clId="{3AF5682C-FCBB-4B25-8050-7F15C6DD4AE2}" dt="2025-12-02T19:00:25.063" v="405" actId="20577"/>
          <ac:spMkLst>
            <pc:docMk/>
            <pc:sldMk cId="0" sldId="260"/>
            <ac:spMk id="2" creationId="{00000000-0000-0000-0000-000000000000}"/>
          </ac:spMkLst>
        </pc:spChg>
        <pc:spChg chg="mod">
          <ac:chgData name="Agnieszka Siedler" userId="86246ee7ac6b8d5c" providerId="LiveId" clId="{3AF5682C-FCBB-4B25-8050-7F15C6DD4AE2}" dt="2025-12-02T19:01:15.773" v="541" actId="20577"/>
          <ac:spMkLst>
            <pc:docMk/>
            <pc:sldMk cId="0" sldId="260"/>
            <ac:spMk id="7" creationId="{00000000-0000-0000-0000-000000000000}"/>
          </ac:spMkLst>
        </pc:spChg>
      </pc:sldChg>
      <pc:sldChg chg="modSp mod">
        <pc:chgData name="Agnieszka Siedler" userId="86246ee7ac6b8d5c" providerId="LiveId" clId="{3AF5682C-FCBB-4B25-8050-7F15C6DD4AE2}" dt="2025-12-02T19:03:11.523" v="554" actId="20577"/>
        <pc:sldMkLst>
          <pc:docMk/>
          <pc:sldMk cId="0" sldId="261"/>
        </pc:sldMkLst>
        <pc:spChg chg="mod">
          <ac:chgData name="Agnieszka Siedler" userId="86246ee7ac6b8d5c" providerId="LiveId" clId="{3AF5682C-FCBB-4B25-8050-7F15C6DD4AE2}" dt="2025-12-02T19:02:46.812" v="543" actId="14100"/>
          <ac:spMkLst>
            <pc:docMk/>
            <pc:sldMk cId="0" sldId="261"/>
            <ac:spMk id="2" creationId="{00000000-0000-0000-0000-000000000000}"/>
          </ac:spMkLst>
        </pc:spChg>
        <pc:spChg chg="mod">
          <ac:chgData name="Agnieszka Siedler" userId="86246ee7ac6b8d5c" providerId="LiveId" clId="{3AF5682C-FCBB-4B25-8050-7F15C6DD4AE2}" dt="2025-12-02T19:03:11.523" v="554" actId="20577"/>
          <ac:spMkLst>
            <pc:docMk/>
            <pc:sldMk cId="0" sldId="261"/>
            <ac:spMk id="7" creationId="{00000000-0000-0000-0000-000000000000}"/>
          </ac:spMkLst>
        </pc:spChg>
      </pc:sldChg>
      <pc:sldChg chg="modSp mod">
        <pc:chgData name="Agnieszka Siedler" userId="86246ee7ac6b8d5c" providerId="LiveId" clId="{3AF5682C-FCBB-4B25-8050-7F15C6DD4AE2}" dt="2025-12-02T19:04:58.886" v="635" actId="20577"/>
        <pc:sldMkLst>
          <pc:docMk/>
          <pc:sldMk cId="0" sldId="262"/>
        </pc:sldMkLst>
        <pc:spChg chg="mod">
          <ac:chgData name="Agnieszka Siedler" userId="86246ee7ac6b8d5c" providerId="LiveId" clId="{3AF5682C-FCBB-4B25-8050-7F15C6DD4AE2}" dt="2025-12-02T19:03:31.392" v="575" actId="20577"/>
          <ac:spMkLst>
            <pc:docMk/>
            <pc:sldMk cId="0" sldId="262"/>
            <ac:spMk id="2" creationId="{00000000-0000-0000-0000-000000000000}"/>
          </ac:spMkLst>
        </pc:spChg>
        <pc:spChg chg="mod">
          <ac:chgData name="Agnieszka Siedler" userId="86246ee7ac6b8d5c" providerId="LiveId" clId="{3AF5682C-FCBB-4B25-8050-7F15C6DD4AE2}" dt="2025-12-02T19:04:20.817" v="613" actId="20577"/>
          <ac:spMkLst>
            <pc:docMk/>
            <pc:sldMk cId="0" sldId="262"/>
            <ac:spMk id="3" creationId="{00000000-0000-0000-0000-000000000000}"/>
          </ac:spMkLst>
        </pc:spChg>
        <pc:spChg chg="mod">
          <ac:chgData name="Agnieszka Siedler" userId="86246ee7ac6b8d5c" providerId="LiveId" clId="{3AF5682C-FCBB-4B25-8050-7F15C6DD4AE2}" dt="2025-12-02T19:04:58.886" v="635" actId="20577"/>
          <ac:spMkLst>
            <pc:docMk/>
            <pc:sldMk cId="0" sldId="262"/>
            <ac:spMk id="4" creationId="{00000000-0000-0000-0000-000000000000}"/>
          </ac:spMkLst>
        </pc:spChg>
      </pc:sldChg>
      <pc:sldChg chg="modSp mod">
        <pc:chgData name="Agnieszka Siedler" userId="86246ee7ac6b8d5c" providerId="LiveId" clId="{3AF5682C-FCBB-4B25-8050-7F15C6DD4AE2}" dt="2025-12-02T19:06:35.601" v="693" actId="20577"/>
        <pc:sldMkLst>
          <pc:docMk/>
          <pc:sldMk cId="0" sldId="263"/>
        </pc:sldMkLst>
        <pc:spChg chg="mod">
          <ac:chgData name="Agnieszka Siedler" userId="86246ee7ac6b8d5c" providerId="LiveId" clId="{3AF5682C-FCBB-4B25-8050-7F15C6DD4AE2}" dt="2025-12-02T19:06:35.601" v="693" actId="20577"/>
          <ac:spMkLst>
            <pc:docMk/>
            <pc:sldMk cId="0" sldId="263"/>
            <ac:spMk id="2" creationId="{00000000-0000-0000-0000-000000000000}"/>
          </ac:spMkLst>
        </pc:spChg>
        <pc:spChg chg="mod">
          <ac:chgData name="Agnieszka Siedler" userId="86246ee7ac6b8d5c" providerId="LiveId" clId="{3AF5682C-FCBB-4B25-8050-7F15C6DD4AE2}" dt="2025-12-02T19:05:24.351" v="638" actId="1076"/>
          <ac:spMkLst>
            <pc:docMk/>
            <pc:sldMk cId="0" sldId="263"/>
            <ac:spMk id="3" creationId="{00000000-0000-0000-0000-000000000000}"/>
          </ac:spMkLst>
        </pc:spChg>
      </pc:sldChg>
      <pc:sldChg chg="modSp mod">
        <pc:chgData name="Agnieszka Siedler" userId="86246ee7ac6b8d5c" providerId="LiveId" clId="{3AF5682C-FCBB-4B25-8050-7F15C6DD4AE2}" dt="2025-12-02T19:08:18.271" v="847" actId="20577"/>
        <pc:sldMkLst>
          <pc:docMk/>
          <pc:sldMk cId="0" sldId="264"/>
        </pc:sldMkLst>
        <pc:spChg chg="mod">
          <ac:chgData name="Agnieszka Siedler" userId="86246ee7ac6b8d5c" providerId="LiveId" clId="{3AF5682C-FCBB-4B25-8050-7F15C6DD4AE2}" dt="2025-12-02T19:07:21.550" v="697" actId="1076"/>
          <ac:spMkLst>
            <pc:docMk/>
            <pc:sldMk cId="0" sldId="264"/>
            <ac:spMk id="2" creationId="{00000000-0000-0000-0000-000000000000}"/>
          </ac:spMkLst>
        </pc:spChg>
        <pc:spChg chg="mod">
          <ac:chgData name="Agnieszka Siedler" userId="86246ee7ac6b8d5c" providerId="LiveId" clId="{3AF5682C-FCBB-4B25-8050-7F15C6DD4AE2}" dt="2025-12-02T19:08:18.271" v="847" actId="20577"/>
          <ac:spMkLst>
            <pc:docMk/>
            <pc:sldMk cId="0" sldId="264"/>
            <ac:spMk id="3" creationId="{00000000-0000-0000-0000-000000000000}"/>
          </ac:spMkLst>
        </pc:spChg>
        <pc:grpChg chg="mod">
          <ac:chgData name="Agnieszka Siedler" userId="86246ee7ac6b8d5c" providerId="LiveId" clId="{3AF5682C-FCBB-4B25-8050-7F15C6DD4AE2}" dt="2025-12-02T19:07:14.771" v="695" actId="14100"/>
          <ac:grpSpMkLst>
            <pc:docMk/>
            <pc:sldMk cId="0" sldId="264"/>
            <ac:grpSpMk id="4" creationId="{00000000-0000-0000-0000-000000000000}"/>
          </ac:grpSpMkLst>
        </pc:grpChg>
      </pc:sldChg>
      <pc:sldChg chg="modSp mod">
        <pc:chgData name="Agnieszka Siedler" userId="86246ee7ac6b8d5c" providerId="LiveId" clId="{3AF5682C-FCBB-4B25-8050-7F15C6DD4AE2}" dt="2025-12-05T16:30:51.761" v="856" actId="20577"/>
        <pc:sldMkLst>
          <pc:docMk/>
          <pc:sldMk cId="0" sldId="267"/>
        </pc:sldMkLst>
        <pc:spChg chg="mod">
          <ac:chgData name="Agnieszka Siedler" userId="86246ee7ac6b8d5c" providerId="LiveId" clId="{3AF5682C-FCBB-4B25-8050-7F15C6DD4AE2}" dt="2025-12-02T18:55:53.304" v="15" actId="20577"/>
          <ac:spMkLst>
            <pc:docMk/>
            <pc:sldMk cId="0" sldId="267"/>
            <ac:spMk id="12" creationId="{00000000-0000-0000-0000-000000000000}"/>
          </ac:spMkLst>
        </pc:spChg>
        <pc:spChg chg="mod">
          <ac:chgData name="Agnieszka Siedler" userId="86246ee7ac6b8d5c" providerId="LiveId" clId="{3AF5682C-FCBB-4B25-8050-7F15C6DD4AE2}" dt="2025-12-05T16:30:51.761" v="856" actId="20577"/>
          <ac:spMkLst>
            <pc:docMk/>
            <pc:sldMk cId="0" sldId="267"/>
            <ac:spMk id="13" creationId="{00000000-0000-0000-0000-000000000000}"/>
          </ac:spMkLst>
        </pc:spChg>
        <pc:spChg chg="mod">
          <ac:chgData name="Agnieszka Siedler" userId="86246ee7ac6b8d5c" providerId="LiveId" clId="{3AF5682C-FCBB-4B25-8050-7F15C6DD4AE2}" dt="2025-12-02T18:56:38.324" v="166" actId="20577"/>
          <ac:spMkLst>
            <pc:docMk/>
            <pc:sldMk cId="0" sldId="267"/>
            <ac:spMk id="14" creationId="{232F05AB-EFB6-C3CB-18F5-6EDB71740E8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515A4E5-37AC-F9CF-0A41-6851C4C3BD9D}"/>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89AF04CF-3196-1B9F-E1C2-A668DF76EE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A412D107-2D1B-5532-ADE3-9C642A2C3A51}"/>
              </a:ext>
            </a:extLst>
          </p:cNvPr>
          <p:cNvSpPr>
            <a:spLocks noGrp="1"/>
          </p:cNvSpPr>
          <p:nvPr>
            <p:ph type="dt" sz="half" idx="10"/>
          </p:nvPr>
        </p:nvSpPr>
        <p:spPr/>
        <p:txBody>
          <a:bodyPr/>
          <a:lstStyle/>
          <a:p>
            <a:fld id="{F5ED5352-AFF5-43A2-B898-6AD68D370ACA}" type="datetimeFigureOut">
              <a:rPr lang="pl-PL" smtClean="0"/>
              <a:t>05.12.2025</a:t>
            </a:fld>
            <a:endParaRPr lang="pl-PL"/>
          </a:p>
        </p:txBody>
      </p:sp>
      <p:sp>
        <p:nvSpPr>
          <p:cNvPr id="5" name="Symbol zastępczy stopki 4">
            <a:extLst>
              <a:ext uri="{FF2B5EF4-FFF2-40B4-BE49-F238E27FC236}">
                <a16:creationId xmlns:a16="http://schemas.microsoft.com/office/drawing/2014/main" id="{E457FC4B-7556-62BB-2AB8-BA0FA42E1B46}"/>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AC6FB6D-2B42-D5D1-A329-99A85CD4FA7B}"/>
              </a:ext>
            </a:extLst>
          </p:cNvPr>
          <p:cNvSpPr>
            <a:spLocks noGrp="1"/>
          </p:cNvSpPr>
          <p:nvPr>
            <p:ph type="sldNum" sz="quarter" idx="12"/>
          </p:nvPr>
        </p:nvSpPr>
        <p:spPr/>
        <p:txBody>
          <a:bodyPr/>
          <a:lstStyle/>
          <a:p>
            <a:fld id="{2FE2EF2B-7AA3-4AAC-AC22-9291DDDD82FD}" type="slidenum">
              <a:rPr lang="pl-PL" smtClean="0"/>
              <a:t>‹#›</a:t>
            </a:fld>
            <a:endParaRPr lang="pl-PL"/>
          </a:p>
        </p:txBody>
      </p:sp>
    </p:spTree>
    <p:extLst>
      <p:ext uri="{BB962C8B-B14F-4D97-AF65-F5344CB8AC3E}">
        <p14:creationId xmlns:p14="http://schemas.microsoft.com/office/powerpoint/2010/main" val="1344516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F66A5A7-7388-3122-C357-7529EAE69C5B}"/>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08E2BA88-D9BD-4B8E-A806-FC8EFBBA1624}"/>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0ABDBA2D-E273-938C-7DFC-BFC8AF617D6A}"/>
              </a:ext>
            </a:extLst>
          </p:cNvPr>
          <p:cNvSpPr>
            <a:spLocks noGrp="1"/>
          </p:cNvSpPr>
          <p:nvPr>
            <p:ph type="dt" sz="half" idx="10"/>
          </p:nvPr>
        </p:nvSpPr>
        <p:spPr/>
        <p:txBody>
          <a:bodyPr/>
          <a:lstStyle/>
          <a:p>
            <a:fld id="{F5ED5352-AFF5-43A2-B898-6AD68D370ACA}" type="datetimeFigureOut">
              <a:rPr lang="pl-PL" smtClean="0"/>
              <a:t>05.12.2025</a:t>
            </a:fld>
            <a:endParaRPr lang="pl-PL"/>
          </a:p>
        </p:txBody>
      </p:sp>
      <p:sp>
        <p:nvSpPr>
          <p:cNvPr id="5" name="Symbol zastępczy stopki 4">
            <a:extLst>
              <a:ext uri="{FF2B5EF4-FFF2-40B4-BE49-F238E27FC236}">
                <a16:creationId xmlns:a16="http://schemas.microsoft.com/office/drawing/2014/main" id="{5D03EB0A-FD2C-8E23-D380-B971B80E0A05}"/>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99AB156A-C118-3ECD-CE6E-0D810485F368}"/>
              </a:ext>
            </a:extLst>
          </p:cNvPr>
          <p:cNvSpPr>
            <a:spLocks noGrp="1"/>
          </p:cNvSpPr>
          <p:nvPr>
            <p:ph type="sldNum" sz="quarter" idx="12"/>
          </p:nvPr>
        </p:nvSpPr>
        <p:spPr/>
        <p:txBody>
          <a:bodyPr/>
          <a:lstStyle/>
          <a:p>
            <a:fld id="{2FE2EF2B-7AA3-4AAC-AC22-9291DDDD82FD}" type="slidenum">
              <a:rPr lang="pl-PL" smtClean="0"/>
              <a:t>‹#›</a:t>
            </a:fld>
            <a:endParaRPr lang="pl-PL"/>
          </a:p>
        </p:txBody>
      </p:sp>
    </p:spTree>
    <p:extLst>
      <p:ext uri="{BB962C8B-B14F-4D97-AF65-F5344CB8AC3E}">
        <p14:creationId xmlns:p14="http://schemas.microsoft.com/office/powerpoint/2010/main" val="2922565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DA39FB44-9933-E588-17F8-D845E9067EF8}"/>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FAE022CE-5274-2FF5-1151-13C01825203F}"/>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74438042-3B22-D4F4-0B9F-D824BAA78F07}"/>
              </a:ext>
            </a:extLst>
          </p:cNvPr>
          <p:cNvSpPr>
            <a:spLocks noGrp="1"/>
          </p:cNvSpPr>
          <p:nvPr>
            <p:ph type="dt" sz="half" idx="10"/>
          </p:nvPr>
        </p:nvSpPr>
        <p:spPr/>
        <p:txBody>
          <a:bodyPr/>
          <a:lstStyle/>
          <a:p>
            <a:fld id="{F5ED5352-AFF5-43A2-B898-6AD68D370ACA}" type="datetimeFigureOut">
              <a:rPr lang="pl-PL" smtClean="0"/>
              <a:t>05.12.2025</a:t>
            </a:fld>
            <a:endParaRPr lang="pl-PL"/>
          </a:p>
        </p:txBody>
      </p:sp>
      <p:sp>
        <p:nvSpPr>
          <p:cNvPr id="5" name="Symbol zastępczy stopki 4">
            <a:extLst>
              <a:ext uri="{FF2B5EF4-FFF2-40B4-BE49-F238E27FC236}">
                <a16:creationId xmlns:a16="http://schemas.microsoft.com/office/drawing/2014/main" id="{896F1065-5A0D-A663-4B6E-E19AF7336875}"/>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BFF7E15F-0596-633F-3416-7B4B58FD5B72}"/>
              </a:ext>
            </a:extLst>
          </p:cNvPr>
          <p:cNvSpPr>
            <a:spLocks noGrp="1"/>
          </p:cNvSpPr>
          <p:nvPr>
            <p:ph type="sldNum" sz="quarter" idx="12"/>
          </p:nvPr>
        </p:nvSpPr>
        <p:spPr/>
        <p:txBody>
          <a:bodyPr/>
          <a:lstStyle/>
          <a:p>
            <a:fld id="{2FE2EF2B-7AA3-4AAC-AC22-9291DDDD82FD}" type="slidenum">
              <a:rPr lang="pl-PL" smtClean="0"/>
              <a:t>‹#›</a:t>
            </a:fld>
            <a:endParaRPr lang="pl-PL"/>
          </a:p>
        </p:txBody>
      </p:sp>
    </p:spTree>
    <p:extLst>
      <p:ext uri="{BB962C8B-B14F-4D97-AF65-F5344CB8AC3E}">
        <p14:creationId xmlns:p14="http://schemas.microsoft.com/office/powerpoint/2010/main" val="3592083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14FBCC2-B3D8-EF3E-3361-F9E5AB2AD41B}"/>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D537BD54-B3FF-3326-2AB6-8E3E82FF6AD2}"/>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54AB2A7-CBCA-1221-87CC-5470E30E7736}"/>
              </a:ext>
            </a:extLst>
          </p:cNvPr>
          <p:cNvSpPr>
            <a:spLocks noGrp="1"/>
          </p:cNvSpPr>
          <p:nvPr>
            <p:ph type="dt" sz="half" idx="10"/>
          </p:nvPr>
        </p:nvSpPr>
        <p:spPr/>
        <p:txBody>
          <a:bodyPr/>
          <a:lstStyle/>
          <a:p>
            <a:fld id="{F5ED5352-AFF5-43A2-B898-6AD68D370ACA}" type="datetimeFigureOut">
              <a:rPr lang="pl-PL" smtClean="0"/>
              <a:t>05.12.2025</a:t>
            </a:fld>
            <a:endParaRPr lang="pl-PL"/>
          </a:p>
        </p:txBody>
      </p:sp>
      <p:sp>
        <p:nvSpPr>
          <p:cNvPr id="5" name="Symbol zastępczy stopki 4">
            <a:extLst>
              <a:ext uri="{FF2B5EF4-FFF2-40B4-BE49-F238E27FC236}">
                <a16:creationId xmlns:a16="http://schemas.microsoft.com/office/drawing/2014/main" id="{DEE126F6-3FA5-945A-5DC6-F3764F466FA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54E6DD2-BE42-EDA4-A338-2A31F3D01A43}"/>
              </a:ext>
            </a:extLst>
          </p:cNvPr>
          <p:cNvSpPr>
            <a:spLocks noGrp="1"/>
          </p:cNvSpPr>
          <p:nvPr>
            <p:ph type="sldNum" sz="quarter" idx="12"/>
          </p:nvPr>
        </p:nvSpPr>
        <p:spPr/>
        <p:txBody>
          <a:bodyPr/>
          <a:lstStyle/>
          <a:p>
            <a:fld id="{2FE2EF2B-7AA3-4AAC-AC22-9291DDDD82FD}" type="slidenum">
              <a:rPr lang="pl-PL" smtClean="0"/>
              <a:t>‹#›</a:t>
            </a:fld>
            <a:endParaRPr lang="pl-PL"/>
          </a:p>
        </p:txBody>
      </p:sp>
    </p:spTree>
    <p:extLst>
      <p:ext uri="{BB962C8B-B14F-4D97-AF65-F5344CB8AC3E}">
        <p14:creationId xmlns:p14="http://schemas.microsoft.com/office/powerpoint/2010/main" val="2879488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6BBB3DD-DB3B-FB87-073C-8A4B58B152BB}"/>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3E23FEF8-337C-6860-8FF4-9C8A43833E6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3F631452-210B-59CA-4CB8-8C0759592854}"/>
              </a:ext>
            </a:extLst>
          </p:cNvPr>
          <p:cNvSpPr>
            <a:spLocks noGrp="1"/>
          </p:cNvSpPr>
          <p:nvPr>
            <p:ph type="dt" sz="half" idx="10"/>
          </p:nvPr>
        </p:nvSpPr>
        <p:spPr/>
        <p:txBody>
          <a:bodyPr/>
          <a:lstStyle/>
          <a:p>
            <a:fld id="{F5ED5352-AFF5-43A2-B898-6AD68D370ACA}" type="datetimeFigureOut">
              <a:rPr lang="pl-PL" smtClean="0"/>
              <a:t>05.12.2025</a:t>
            </a:fld>
            <a:endParaRPr lang="pl-PL"/>
          </a:p>
        </p:txBody>
      </p:sp>
      <p:sp>
        <p:nvSpPr>
          <p:cNvPr id="5" name="Symbol zastępczy stopki 4">
            <a:extLst>
              <a:ext uri="{FF2B5EF4-FFF2-40B4-BE49-F238E27FC236}">
                <a16:creationId xmlns:a16="http://schemas.microsoft.com/office/drawing/2014/main" id="{32145C9F-8CEB-344A-7E04-7DE20D2C30AF}"/>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DD0A4E22-E32D-A32F-7732-35F1D3361625}"/>
              </a:ext>
            </a:extLst>
          </p:cNvPr>
          <p:cNvSpPr>
            <a:spLocks noGrp="1"/>
          </p:cNvSpPr>
          <p:nvPr>
            <p:ph type="sldNum" sz="quarter" idx="12"/>
          </p:nvPr>
        </p:nvSpPr>
        <p:spPr/>
        <p:txBody>
          <a:bodyPr/>
          <a:lstStyle/>
          <a:p>
            <a:fld id="{2FE2EF2B-7AA3-4AAC-AC22-9291DDDD82FD}" type="slidenum">
              <a:rPr lang="pl-PL" smtClean="0"/>
              <a:t>‹#›</a:t>
            </a:fld>
            <a:endParaRPr lang="pl-PL"/>
          </a:p>
        </p:txBody>
      </p:sp>
    </p:spTree>
    <p:extLst>
      <p:ext uri="{BB962C8B-B14F-4D97-AF65-F5344CB8AC3E}">
        <p14:creationId xmlns:p14="http://schemas.microsoft.com/office/powerpoint/2010/main" val="3022202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BAFCC56-4C8D-2EA0-C0A7-C6A451DF5D4C}"/>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33E92790-F1C2-1757-5D6F-BC681B3890D0}"/>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4E7DD789-E93C-2850-8E2E-5036485319DE}"/>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D23AD556-1BD3-0FDA-E70B-4D17A4077C2B}"/>
              </a:ext>
            </a:extLst>
          </p:cNvPr>
          <p:cNvSpPr>
            <a:spLocks noGrp="1"/>
          </p:cNvSpPr>
          <p:nvPr>
            <p:ph type="dt" sz="half" idx="10"/>
          </p:nvPr>
        </p:nvSpPr>
        <p:spPr/>
        <p:txBody>
          <a:bodyPr/>
          <a:lstStyle/>
          <a:p>
            <a:fld id="{F5ED5352-AFF5-43A2-B898-6AD68D370ACA}" type="datetimeFigureOut">
              <a:rPr lang="pl-PL" smtClean="0"/>
              <a:t>05.12.2025</a:t>
            </a:fld>
            <a:endParaRPr lang="pl-PL"/>
          </a:p>
        </p:txBody>
      </p:sp>
      <p:sp>
        <p:nvSpPr>
          <p:cNvPr id="6" name="Symbol zastępczy stopki 5">
            <a:extLst>
              <a:ext uri="{FF2B5EF4-FFF2-40B4-BE49-F238E27FC236}">
                <a16:creationId xmlns:a16="http://schemas.microsoft.com/office/drawing/2014/main" id="{308345E6-5DDD-81BE-A037-55C42F060A44}"/>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1B42B7B6-2DE1-7DC9-21C8-0BFB0B1595B2}"/>
              </a:ext>
            </a:extLst>
          </p:cNvPr>
          <p:cNvSpPr>
            <a:spLocks noGrp="1"/>
          </p:cNvSpPr>
          <p:nvPr>
            <p:ph type="sldNum" sz="quarter" idx="12"/>
          </p:nvPr>
        </p:nvSpPr>
        <p:spPr/>
        <p:txBody>
          <a:bodyPr/>
          <a:lstStyle/>
          <a:p>
            <a:fld id="{2FE2EF2B-7AA3-4AAC-AC22-9291DDDD82FD}" type="slidenum">
              <a:rPr lang="pl-PL" smtClean="0"/>
              <a:t>‹#›</a:t>
            </a:fld>
            <a:endParaRPr lang="pl-PL"/>
          </a:p>
        </p:txBody>
      </p:sp>
    </p:spTree>
    <p:extLst>
      <p:ext uri="{BB962C8B-B14F-4D97-AF65-F5344CB8AC3E}">
        <p14:creationId xmlns:p14="http://schemas.microsoft.com/office/powerpoint/2010/main" val="3764663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D81B1CB-8EFC-A72F-13E5-E95BA6B28502}"/>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4746D08B-92A8-1EB0-9331-61D49EF4EC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73E99C8E-2A2A-1C10-7F92-43896511C771}"/>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BD7FC55D-2970-A0FA-5CEA-79E4F8D09E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3E4CCF5A-A080-4CBC-0814-60E13BBB557C}"/>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55562F3C-7CBD-5FAB-D6B7-5C086D89AE47}"/>
              </a:ext>
            </a:extLst>
          </p:cNvPr>
          <p:cNvSpPr>
            <a:spLocks noGrp="1"/>
          </p:cNvSpPr>
          <p:nvPr>
            <p:ph type="dt" sz="half" idx="10"/>
          </p:nvPr>
        </p:nvSpPr>
        <p:spPr/>
        <p:txBody>
          <a:bodyPr/>
          <a:lstStyle/>
          <a:p>
            <a:fld id="{F5ED5352-AFF5-43A2-B898-6AD68D370ACA}" type="datetimeFigureOut">
              <a:rPr lang="pl-PL" smtClean="0"/>
              <a:t>05.12.2025</a:t>
            </a:fld>
            <a:endParaRPr lang="pl-PL"/>
          </a:p>
        </p:txBody>
      </p:sp>
      <p:sp>
        <p:nvSpPr>
          <p:cNvPr id="8" name="Symbol zastępczy stopki 7">
            <a:extLst>
              <a:ext uri="{FF2B5EF4-FFF2-40B4-BE49-F238E27FC236}">
                <a16:creationId xmlns:a16="http://schemas.microsoft.com/office/drawing/2014/main" id="{C287E195-9102-B3D3-71F3-F195F4327715}"/>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FCEAD4A6-9FAF-F6A3-7891-73F6045F92C2}"/>
              </a:ext>
            </a:extLst>
          </p:cNvPr>
          <p:cNvSpPr>
            <a:spLocks noGrp="1"/>
          </p:cNvSpPr>
          <p:nvPr>
            <p:ph type="sldNum" sz="quarter" idx="12"/>
          </p:nvPr>
        </p:nvSpPr>
        <p:spPr/>
        <p:txBody>
          <a:bodyPr/>
          <a:lstStyle/>
          <a:p>
            <a:fld id="{2FE2EF2B-7AA3-4AAC-AC22-9291DDDD82FD}" type="slidenum">
              <a:rPr lang="pl-PL" smtClean="0"/>
              <a:t>‹#›</a:t>
            </a:fld>
            <a:endParaRPr lang="pl-PL"/>
          </a:p>
        </p:txBody>
      </p:sp>
    </p:spTree>
    <p:extLst>
      <p:ext uri="{BB962C8B-B14F-4D97-AF65-F5344CB8AC3E}">
        <p14:creationId xmlns:p14="http://schemas.microsoft.com/office/powerpoint/2010/main" val="3893339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9ECAF71-1BEB-C29A-EF1C-2E2EEDA9FE1C}"/>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F1A9F755-4BB4-EB19-4DAE-6382A44EA2D6}"/>
              </a:ext>
            </a:extLst>
          </p:cNvPr>
          <p:cNvSpPr>
            <a:spLocks noGrp="1"/>
          </p:cNvSpPr>
          <p:nvPr>
            <p:ph type="dt" sz="half" idx="10"/>
          </p:nvPr>
        </p:nvSpPr>
        <p:spPr/>
        <p:txBody>
          <a:bodyPr/>
          <a:lstStyle/>
          <a:p>
            <a:fld id="{F5ED5352-AFF5-43A2-B898-6AD68D370ACA}" type="datetimeFigureOut">
              <a:rPr lang="pl-PL" smtClean="0"/>
              <a:t>05.12.2025</a:t>
            </a:fld>
            <a:endParaRPr lang="pl-PL"/>
          </a:p>
        </p:txBody>
      </p:sp>
      <p:sp>
        <p:nvSpPr>
          <p:cNvPr id="4" name="Symbol zastępczy stopki 3">
            <a:extLst>
              <a:ext uri="{FF2B5EF4-FFF2-40B4-BE49-F238E27FC236}">
                <a16:creationId xmlns:a16="http://schemas.microsoft.com/office/drawing/2014/main" id="{16C58F37-3C11-5C54-16CC-36707A489D4D}"/>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E7C08E3C-83DB-0C40-C41D-21F92759EC29}"/>
              </a:ext>
            </a:extLst>
          </p:cNvPr>
          <p:cNvSpPr>
            <a:spLocks noGrp="1"/>
          </p:cNvSpPr>
          <p:nvPr>
            <p:ph type="sldNum" sz="quarter" idx="12"/>
          </p:nvPr>
        </p:nvSpPr>
        <p:spPr/>
        <p:txBody>
          <a:bodyPr/>
          <a:lstStyle/>
          <a:p>
            <a:fld id="{2FE2EF2B-7AA3-4AAC-AC22-9291DDDD82FD}" type="slidenum">
              <a:rPr lang="pl-PL" smtClean="0"/>
              <a:t>‹#›</a:t>
            </a:fld>
            <a:endParaRPr lang="pl-PL"/>
          </a:p>
        </p:txBody>
      </p:sp>
    </p:spTree>
    <p:extLst>
      <p:ext uri="{BB962C8B-B14F-4D97-AF65-F5344CB8AC3E}">
        <p14:creationId xmlns:p14="http://schemas.microsoft.com/office/powerpoint/2010/main" val="3137152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C6FDE4D5-EE34-B804-2500-D5ADDF71CB41}"/>
              </a:ext>
            </a:extLst>
          </p:cNvPr>
          <p:cNvSpPr>
            <a:spLocks noGrp="1"/>
          </p:cNvSpPr>
          <p:nvPr>
            <p:ph type="dt" sz="half" idx="10"/>
          </p:nvPr>
        </p:nvSpPr>
        <p:spPr/>
        <p:txBody>
          <a:bodyPr/>
          <a:lstStyle/>
          <a:p>
            <a:fld id="{F5ED5352-AFF5-43A2-B898-6AD68D370ACA}" type="datetimeFigureOut">
              <a:rPr lang="pl-PL" smtClean="0"/>
              <a:t>05.12.2025</a:t>
            </a:fld>
            <a:endParaRPr lang="pl-PL"/>
          </a:p>
        </p:txBody>
      </p:sp>
      <p:sp>
        <p:nvSpPr>
          <p:cNvPr id="3" name="Symbol zastępczy stopki 2">
            <a:extLst>
              <a:ext uri="{FF2B5EF4-FFF2-40B4-BE49-F238E27FC236}">
                <a16:creationId xmlns:a16="http://schemas.microsoft.com/office/drawing/2014/main" id="{2358315B-472C-42C3-2FF0-034DE6D68499}"/>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19D35E7C-E0D7-627B-A8B7-D366B77EFEFD}"/>
              </a:ext>
            </a:extLst>
          </p:cNvPr>
          <p:cNvSpPr>
            <a:spLocks noGrp="1"/>
          </p:cNvSpPr>
          <p:nvPr>
            <p:ph type="sldNum" sz="quarter" idx="12"/>
          </p:nvPr>
        </p:nvSpPr>
        <p:spPr/>
        <p:txBody>
          <a:bodyPr/>
          <a:lstStyle/>
          <a:p>
            <a:fld id="{2FE2EF2B-7AA3-4AAC-AC22-9291DDDD82FD}" type="slidenum">
              <a:rPr lang="pl-PL" smtClean="0"/>
              <a:t>‹#›</a:t>
            </a:fld>
            <a:endParaRPr lang="pl-PL"/>
          </a:p>
        </p:txBody>
      </p:sp>
    </p:spTree>
    <p:extLst>
      <p:ext uri="{BB962C8B-B14F-4D97-AF65-F5344CB8AC3E}">
        <p14:creationId xmlns:p14="http://schemas.microsoft.com/office/powerpoint/2010/main" val="3180482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885E7C2-709E-E0F6-92E4-C49942473E5F}"/>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24303C43-DC36-4906-CBE0-3EA98D2254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EBDE92CD-BAB4-F7D3-AFC0-2E51937F15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62D426A-8875-019A-8D3C-0322D860AB3E}"/>
              </a:ext>
            </a:extLst>
          </p:cNvPr>
          <p:cNvSpPr>
            <a:spLocks noGrp="1"/>
          </p:cNvSpPr>
          <p:nvPr>
            <p:ph type="dt" sz="half" idx="10"/>
          </p:nvPr>
        </p:nvSpPr>
        <p:spPr/>
        <p:txBody>
          <a:bodyPr/>
          <a:lstStyle/>
          <a:p>
            <a:fld id="{F5ED5352-AFF5-43A2-B898-6AD68D370ACA}" type="datetimeFigureOut">
              <a:rPr lang="pl-PL" smtClean="0"/>
              <a:t>05.12.2025</a:t>
            </a:fld>
            <a:endParaRPr lang="pl-PL"/>
          </a:p>
        </p:txBody>
      </p:sp>
      <p:sp>
        <p:nvSpPr>
          <p:cNvPr id="6" name="Symbol zastępczy stopki 5">
            <a:extLst>
              <a:ext uri="{FF2B5EF4-FFF2-40B4-BE49-F238E27FC236}">
                <a16:creationId xmlns:a16="http://schemas.microsoft.com/office/drawing/2014/main" id="{A2693981-6BD1-7865-A613-8747587DC814}"/>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E894B11-4875-C14F-FB7F-BB31C47D97EA}"/>
              </a:ext>
            </a:extLst>
          </p:cNvPr>
          <p:cNvSpPr>
            <a:spLocks noGrp="1"/>
          </p:cNvSpPr>
          <p:nvPr>
            <p:ph type="sldNum" sz="quarter" idx="12"/>
          </p:nvPr>
        </p:nvSpPr>
        <p:spPr/>
        <p:txBody>
          <a:bodyPr/>
          <a:lstStyle/>
          <a:p>
            <a:fld id="{2FE2EF2B-7AA3-4AAC-AC22-9291DDDD82FD}" type="slidenum">
              <a:rPr lang="pl-PL" smtClean="0"/>
              <a:t>‹#›</a:t>
            </a:fld>
            <a:endParaRPr lang="pl-PL"/>
          </a:p>
        </p:txBody>
      </p:sp>
    </p:spTree>
    <p:extLst>
      <p:ext uri="{BB962C8B-B14F-4D97-AF65-F5344CB8AC3E}">
        <p14:creationId xmlns:p14="http://schemas.microsoft.com/office/powerpoint/2010/main" val="1515063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5E72B75-E17D-B8D6-7992-B5AF95E31586}"/>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46CA3B3D-303C-F51D-A166-851FDB73CD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5D9660E6-1E5D-1CA5-C143-CC76D1E9BD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C4CF7D91-93B6-9EE6-F1A8-14073A5085EC}"/>
              </a:ext>
            </a:extLst>
          </p:cNvPr>
          <p:cNvSpPr>
            <a:spLocks noGrp="1"/>
          </p:cNvSpPr>
          <p:nvPr>
            <p:ph type="dt" sz="half" idx="10"/>
          </p:nvPr>
        </p:nvSpPr>
        <p:spPr/>
        <p:txBody>
          <a:bodyPr/>
          <a:lstStyle/>
          <a:p>
            <a:fld id="{F5ED5352-AFF5-43A2-B898-6AD68D370ACA}" type="datetimeFigureOut">
              <a:rPr lang="pl-PL" smtClean="0"/>
              <a:t>05.12.2025</a:t>
            </a:fld>
            <a:endParaRPr lang="pl-PL"/>
          </a:p>
        </p:txBody>
      </p:sp>
      <p:sp>
        <p:nvSpPr>
          <p:cNvPr id="6" name="Symbol zastępczy stopki 5">
            <a:extLst>
              <a:ext uri="{FF2B5EF4-FFF2-40B4-BE49-F238E27FC236}">
                <a16:creationId xmlns:a16="http://schemas.microsoft.com/office/drawing/2014/main" id="{3A1B1133-8D2E-4546-4579-C72544FBC6A5}"/>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3AB5516-B55D-E25E-665B-3EAEE39718B8}"/>
              </a:ext>
            </a:extLst>
          </p:cNvPr>
          <p:cNvSpPr>
            <a:spLocks noGrp="1"/>
          </p:cNvSpPr>
          <p:nvPr>
            <p:ph type="sldNum" sz="quarter" idx="12"/>
          </p:nvPr>
        </p:nvSpPr>
        <p:spPr/>
        <p:txBody>
          <a:bodyPr/>
          <a:lstStyle/>
          <a:p>
            <a:fld id="{2FE2EF2B-7AA3-4AAC-AC22-9291DDDD82FD}" type="slidenum">
              <a:rPr lang="pl-PL" smtClean="0"/>
              <a:t>‹#›</a:t>
            </a:fld>
            <a:endParaRPr lang="pl-PL"/>
          </a:p>
        </p:txBody>
      </p:sp>
    </p:spTree>
    <p:extLst>
      <p:ext uri="{BB962C8B-B14F-4D97-AF65-F5344CB8AC3E}">
        <p14:creationId xmlns:p14="http://schemas.microsoft.com/office/powerpoint/2010/main" val="1625654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0154F9D3-523B-6868-DE5E-5162864455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71EB41E3-A5FB-0766-BCC8-E3D17167DE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F755CE20-047F-430A-D55B-DF198589460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5ED5352-AFF5-43A2-B898-6AD68D370ACA}" type="datetimeFigureOut">
              <a:rPr lang="pl-PL" smtClean="0"/>
              <a:t>05.12.2025</a:t>
            </a:fld>
            <a:endParaRPr lang="pl-PL"/>
          </a:p>
        </p:txBody>
      </p:sp>
      <p:sp>
        <p:nvSpPr>
          <p:cNvPr id="5" name="Symbol zastępczy stopki 4">
            <a:extLst>
              <a:ext uri="{FF2B5EF4-FFF2-40B4-BE49-F238E27FC236}">
                <a16:creationId xmlns:a16="http://schemas.microsoft.com/office/drawing/2014/main" id="{DF507970-83D9-4601-19F8-C51160904B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l-PL"/>
          </a:p>
        </p:txBody>
      </p:sp>
      <p:sp>
        <p:nvSpPr>
          <p:cNvPr id="6" name="Symbol zastępczy numeru slajdu 5">
            <a:extLst>
              <a:ext uri="{FF2B5EF4-FFF2-40B4-BE49-F238E27FC236}">
                <a16:creationId xmlns:a16="http://schemas.microsoft.com/office/drawing/2014/main" id="{9D9BD6B4-58D0-8883-9860-6DB917C1B4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FE2EF2B-7AA3-4AAC-AC22-9291DDDD82FD}" type="slidenum">
              <a:rPr lang="pl-PL" smtClean="0"/>
              <a:t>‹#›</a:t>
            </a:fld>
            <a:endParaRPr lang="pl-PL"/>
          </a:p>
        </p:txBody>
      </p:sp>
    </p:spTree>
    <p:extLst>
      <p:ext uri="{BB962C8B-B14F-4D97-AF65-F5344CB8AC3E}">
        <p14:creationId xmlns:p14="http://schemas.microsoft.com/office/powerpoint/2010/main" val="1894155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 Id="rId9"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abaresources.com/social-stories/" TargetMode="External"/><Relationship Id="rId2" Type="http://schemas.openxmlformats.org/officeDocument/2006/relationships/hyperlink" Target="https://happylearners.info/social-stories/" TargetMode="Externa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hyperlink" Target="https://www.thewatsoninstitute.org/resource/self-contro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50136" y="417838"/>
            <a:ext cx="6344281" cy="1228032"/>
            <a:chOff x="0" y="0"/>
            <a:chExt cx="12688562" cy="2456064"/>
          </a:xfrm>
        </p:grpSpPr>
        <p:sp>
          <p:nvSpPr>
            <p:cNvPr id="3" name="Freeform 3"/>
            <p:cNvSpPr/>
            <p:nvPr/>
          </p:nvSpPr>
          <p:spPr>
            <a:xfrm>
              <a:off x="0" y="0"/>
              <a:ext cx="12688562" cy="2456064"/>
            </a:xfrm>
            <a:custGeom>
              <a:avLst/>
              <a:gdLst/>
              <a:ahLst/>
              <a:cxnLst/>
              <a:rect l="l" t="t" r="r" b="b"/>
              <a:pathLst>
                <a:path w="12688562" h="2456064">
                  <a:moveTo>
                    <a:pt x="0" y="0"/>
                  </a:moveTo>
                  <a:lnTo>
                    <a:pt x="12688562" y="0"/>
                  </a:lnTo>
                  <a:lnTo>
                    <a:pt x="12688562" y="2456064"/>
                  </a:lnTo>
                  <a:lnTo>
                    <a:pt x="0" y="2456064"/>
                  </a:lnTo>
                  <a:close/>
                </a:path>
              </a:pathLst>
            </a:custGeom>
            <a:solidFill>
              <a:srgbClr val="000000">
                <a:alpha val="0"/>
              </a:srgbClr>
            </a:solidFill>
          </p:spPr>
          <p:txBody>
            <a:bodyPr/>
            <a:lstStyle/>
            <a:p>
              <a:endParaRPr lang="pl-PL" sz="1200"/>
            </a:p>
          </p:txBody>
        </p:sp>
        <p:sp>
          <p:nvSpPr>
            <p:cNvPr id="4" name="TextBox 4"/>
            <p:cNvSpPr txBox="1"/>
            <p:nvPr/>
          </p:nvSpPr>
          <p:spPr>
            <a:xfrm>
              <a:off x="0" y="38100"/>
              <a:ext cx="12688562" cy="2417964"/>
            </a:xfrm>
            <a:prstGeom prst="rect">
              <a:avLst/>
            </a:prstGeom>
          </p:spPr>
          <p:txBody>
            <a:bodyPr lIns="0" tIns="0" rIns="0" bIns="0" rtlCol="0" anchor="b"/>
            <a:lstStyle/>
            <a:p>
              <a:pPr>
                <a:lnSpc>
                  <a:spcPts val="1728"/>
                </a:lnSpc>
              </a:pPr>
              <a:r>
                <a:rPr lang="en-US" sz="1600" b="1" spc="175">
                  <a:solidFill>
                    <a:srgbClr val="000000"/>
                  </a:solidFill>
                  <a:latin typeface="Helvetica World Bold"/>
                  <a:ea typeface="Helvetica World Bold"/>
                  <a:cs typeface="Helvetica World Bold"/>
                  <a:sym typeface="Helvetica World Bold"/>
                </a:rPr>
                <a:t>UPSKILLING PRESERVICE TEACHERS TO SUPPORT YOUNG CHILDREN WITH AUTISM SPECTRUM DISORDER THROUGH DIGITAL SOCIAL STORIES</a:t>
              </a:r>
            </a:p>
            <a:p>
              <a:pPr>
                <a:lnSpc>
                  <a:spcPts val="1728"/>
                </a:lnSpc>
              </a:pPr>
              <a:endParaRPr lang="en-US" sz="1600" b="1" spc="175">
                <a:solidFill>
                  <a:srgbClr val="000000"/>
                </a:solidFill>
                <a:latin typeface="Helvetica World Bold"/>
                <a:ea typeface="Helvetica World Bold"/>
                <a:cs typeface="Helvetica World Bold"/>
                <a:sym typeface="Helvetica World Bold"/>
              </a:endParaRPr>
            </a:p>
            <a:p>
              <a:pPr>
                <a:lnSpc>
                  <a:spcPts val="1728"/>
                </a:lnSpc>
              </a:pPr>
              <a:r>
                <a:rPr lang="en-US" sz="1600" b="1" spc="75">
                  <a:solidFill>
                    <a:srgbClr val="000000"/>
                  </a:solidFill>
                  <a:latin typeface="Helvetica World Bold"/>
                  <a:ea typeface="Helvetica World Bold"/>
                  <a:cs typeface="Helvetica World Bold"/>
                  <a:sym typeface="Helvetica World Bold"/>
                </a:rPr>
                <a:t>2024-1-PL01-KA220-HED-000246304</a:t>
              </a:r>
            </a:p>
          </p:txBody>
        </p:sp>
      </p:grpSp>
      <p:grpSp>
        <p:nvGrpSpPr>
          <p:cNvPr id="6" name="Group 6"/>
          <p:cNvGrpSpPr/>
          <p:nvPr/>
        </p:nvGrpSpPr>
        <p:grpSpPr>
          <a:xfrm>
            <a:off x="94714" y="100770"/>
            <a:ext cx="11939998" cy="6665544"/>
            <a:chOff x="0" y="0"/>
            <a:chExt cx="23879996" cy="13331088"/>
          </a:xfrm>
        </p:grpSpPr>
        <p:sp>
          <p:nvSpPr>
            <p:cNvPr id="7" name="Freeform 7"/>
            <p:cNvSpPr/>
            <p:nvPr/>
          </p:nvSpPr>
          <p:spPr>
            <a:xfrm>
              <a:off x="0" y="0"/>
              <a:ext cx="23879938" cy="13331062"/>
            </a:xfrm>
            <a:custGeom>
              <a:avLst/>
              <a:gdLst/>
              <a:ahLst/>
              <a:cxnLst/>
              <a:rect l="l" t="t" r="r" b="b"/>
              <a:pathLst>
                <a:path w="23879938" h="13331062">
                  <a:moveTo>
                    <a:pt x="2245106" y="0"/>
                  </a:moveTo>
                  <a:lnTo>
                    <a:pt x="23851363" y="0"/>
                  </a:lnTo>
                  <a:cubicBezTo>
                    <a:pt x="23867111" y="0"/>
                    <a:pt x="23879938" y="12827"/>
                    <a:pt x="23879938" y="28575"/>
                  </a:cubicBezTo>
                  <a:lnTo>
                    <a:pt x="23879938" y="11090148"/>
                  </a:lnTo>
                  <a:lnTo>
                    <a:pt x="23851363" y="11090148"/>
                  </a:lnTo>
                  <a:lnTo>
                    <a:pt x="23879938" y="11090148"/>
                  </a:lnTo>
                  <a:cubicBezTo>
                    <a:pt x="23879938" y="12327890"/>
                    <a:pt x="22874732" y="13331062"/>
                    <a:pt x="21634831" y="13331062"/>
                  </a:cubicBezTo>
                  <a:lnTo>
                    <a:pt x="21634831" y="13302487"/>
                  </a:lnTo>
                  <a:lnTo>
                    <a:pt x="21634831" y="13331062"/>
                  </a:lnTo>
                  <a:lnTo>
                    <a:pt x="28575" y="13331062"/>
                  </a:lnTo>
                  <a:cubicBezTo>
                    <a:pt x="12827" y="13331062"/>
                    <a:pt x="0" y="13318235"/>
                    <a:pt x="0" y="13302487"/>
                  </a:cubicBezTo>
                  <a:lnTo>
                    <a:pt x="0" y="2240915"/>
                  </a:lnTo>
                  <a:lnTo>
                    <a:pt x="28575" y="2240915"/>
                  </a:lnTo>
                  <a:lnTo>
                    <a:pt x="0" y="2240915"/>
                  </a:lnTo>
                  <a:cubicBezTo>
                    <a:pt x="0" y="1003300"/>
                    <a:pt x="1005205" y="0"/>
                    <a:pt x="2245106" y="0"/>
                  </a:cubicBezTo>
                  <a:cubicBezTo>
                    <a:pt x="2250567" y="0"/>
                    <a:pt x="2255901" y="1524"/>
                    <a:pt x="2260473" y="4572"/>
                  </a:cubicBezTo>
                  <a:lnTo>
                    <a:pt x="2245106" y="28575"/>
                  </a:lnTo>
                  <a:lnTo>
                    <a:pt x="2245106" y="0"/>
                  </a:lnTo>
                  <a:moveTo>
                    <a:pt x="2245106" y="57150"/>
                  </a:moveTo>
                  <a:cubicBezTo>
                    <a:pt x="2239645" y="57150"/>
                    <a:pt x="2234311" y="55626"/>
                    <a:pt x="2229739" y="52578"/>
                  </a:cubicBezTo>
                  <a:lnTo>
                    <a:pt x="2245106" y="28575"/>
                  </a:lnTo>
                  <a:lnTo>
                    <a:pt x="2245106" y="57150"/>
                  </a:lnTo>
                  <a:cubicBezTo>
                    <a:pt x="1036701" y="57150"/>
                    <a:pt x="57150" y="1034923"/>
                    <a:pt x="57150" y="2240915"/>
                  </a:cubicBezTo>
                  <a:lnTo>
                    <a:pt x="57150" y="13302487"/>
                  </a:lnTo>
                  <a:lnTo>
                    <a:pt x="28575" y="13302487"/>
                  </a:lnTo>
                  <a:lnTo>
                    <a:pt x="28575" y="13273912"/>
                  </a:lnTo>
                  <a:lnTo>
                    <a:pt x="21634831" y="13273912"/>
                  </a:lnTo>
                  <a:cubicBezTo>
                    <a:pt x="22843237" y="13273912"/>
                    <a:pt x="23822788" y="12296140"/>
                    <a:pt x="23822788" y="11090148"/>
                  </a:cubicBezTo>
                  <a:lnTo>
                    <a:pt x="23822788" y="28575"/>
                  </a:lnTo>
                  <a:lnTo>
                    <a:pt x="23851363" y="28575"/>
                  </a:lnTo>
                  <a:lnTo>
                    <a:pt x="23851363" y="57150"/>
                  </a:lnTo>
                  <a:lnTo>
                    <a:pt x="2245106" y="57150"/>
                  </a:lnTo>
                  <a:close/>
                </a:path>
              </a:pathLst>
            </a:custGeom>
            <a:solidFill>
              <a:srgbClr val="ED166D"/>
            </a:solidFill>
          </p:spPr>
          <p:txBody>
            <a:bodyPr/>
            <a:lstStyle/>
            <a:p>
              <a:endParaRPr lang="pl-PL" sz="1200"/>
            </a:p>
          </p:txBody>
        </p:sp>
      </p:grpSp>
      <p:grpSp>
        <p:nvGrpSpPr>
          <p:cNvPr id="8" name="Group 8"/>
          <p:cNvGrpSpPr>
            <a:grpSpLocks noChangeAspect="1"/>
          </p:cNvGrpSpPr>
          <p:nvPr/>
        </p:nvGrpSpPr>
        <p:grpSpPr>
          <a:xfrm>
            <a:off x="9694959" y="-586375"/>
            <a:ext cx="2935960" cy="2935960"/>
            <a:chOff x="0" y="0"/>
            <a:chExt cx="5871920" cy="5871920"/>
          </a:xfrm>
        </p:grpSpPr>
        <p:sp>
          <p:nvSpPr>
            <p:cNvPr id="9" name="Freeform 9" descr="Obraz zawierający Grafika, projekt graficzny, Czcionka, zrzut ekranu  Zawartość wygenerowana przez AI może być niepoprawna."/>
            <p:cNvSpPr/>
            <p:nvPr/>
          </p:nvSpPr>
          <p:spPr>
            <a:xfrm>
              <a:off x="0" y="0"/>
              <a:ext cx="5871972" cy="5871972"/>
            </a:xfrm>
            <a:custGeom>
              <a:avLst/>
              <a:gdLst/>
              <a:ahLst/>
              <a:cxnLst/>
              <a:rect l="l" t="t" r="r" b="b"/>
              <a:pathLst>
                <a:path w="5871972" h="5871972">
                  <a:moveTo>
                    <a:pt x="0" y="0"/>
                  </a:moveTo>
                  <a:lnTo>
                    <a:pt x="5871972" y="0"/>
                  </a:lnTo>
                  <a:lnTo>
                    <a:pt x="5871972" y="5871972"/>
                  </a:lnTo>
                  <a:lnTo>
                    <a:pt x="0" y="5871972"/>
                  </a:lnTo>
                  <a:lnTo>
                    <a:pt x="0" y="0"/>
                  </a:lnTo>
                  <a:close/>
                </a:path>
              </a:pathLst>
            </a:custGeom>
            <a:blipFill>
              <a:blip r:embed="rId2"/>
              <a:stretch>
                <a:fillRect/>
              </a:stretch>
            </a:blipFill>
          </p:spPr>
          <p:txBody>
            <a:bodyPr/>
            <a:lstStyle/>
            <a:p>
              <a:endParaRPr lang="pl-PL" sz="1200"/>
            </a:p>
          </p:txBody>
        </p:sp>
      </p:grpSp>
      <p:grpSp>
        <p:nvGrpSpPr>
          <p:cNvPr id="10" name="Group 10"/>
          <p:cNvGrpSpPr>
            <a:grpSpLocks noChangeAspect="1"/>
          </p:cNvGrpSpPr>
          <p:nvPr/>
        </p:nvGrpSpPr>
        <p:grpSpPr>
          <a:xfrm>
            <a:off x="6848919" y="503578"/>
            <a:ext cx="3506209" cy="756055"/>
            <a:chOff x="0" y="0"/>
            <a:chExt cx="7012418" cy="1512110"/>
          </a:xfrm>
        </p:grpSpPr>
        <p:sp>
          <p:nvSpPr>
            <p:cNvPr id="11" name="Freeform 11" descr="Obraz zawierający Jaskrawoniebieski, Czcionka, niebieskie, zrzut ekranu  Zawartość wygenerowana przez AI może być niepoprawna."/>
            <p:cNvSpPr/>
            <p:nvPr/>
          </p:nvSpPr>
          <p:spPr>
            <a:xfrm>
              <a:off x="0" y="0"/>
              <a:ext cx="7012432" cy="1512062"/>
            </a:xfrm>
            <a:custGeom>
              <a:avLst/>
              <a:gdLst/>
              <a:ahLst/>
              <a:cxnLst/>
              <a:rect l="l" t="t" r="r" b="b"/>
              <a:pathLst>
                <a:path w="7012432" h="1512062">
                  <a:moveTo>
                    <a:pt x="0" y="0"/>
                  </a:moveTo>
                  <a:lnTo>
                    <a:pt x="7012432" y="0"/>
                  </a:lnTo>
                  <a:lnTo>
                    <a:pt x="7012432" y="1512062"/>
                  </a:lnTo>
                  <a:lnTo>
                    <a:pt x="0" y="1512062"/>
                  </a:lnTo>
                  <a:lnTo>
                    <a:pt x="0" y="0"/>
                  </a:lnTo>
                  <a:close/>
                </a:path>
              </a:pathLst>
            </a:custGeom>
            <a:blipFill>
              <a:blip r:embed="rId3"/>
              <a:stretch>
                <a:fillRect b="-3"/>
              </a:stretch>
            </a:blipFill>
          </p:spPr>
          <p:txBody>
            <a:bodyPr/>
            <a:lstStyle/>
            <a:p>
              <a:endParaRPr lang="pl-PL" sz="1200"/>
            </a:p>
          </p:txBody>
        </p:sp>
      </p:grpSp>
      <p:sp>
        <p:nvSpPr>
          <p:cNvPr id="12" name="TextBox 12"/>
          <p:cNvSpPr txBox="1"/>
          <p:nvPr/>
        </p:nvSpPr>
        <p:spPr>
          <a:xfrm>
            <a:off x="315298" y="5449985"/>
            <a:ext cx="3892962" cy="730969"/>
          </a:xfrm>
          <a:prstGeom prst="rect">
            <a:avLst/>
          </a:prstGeom>
        </p:spPr>
        <p:txBody>
          <a:bodyPr lIns="0" tIns="0" rIns="0" bIns="0" rtlCol="0" anchor="t">
            <a:spAutoFit/>
          </a:bodyPr>
          <a:lstStyle/>
          <a:p>
            <a:pPr>
              <a:lnSpc>
                <a:spcPts val="1919"/>
              </a:lnSpc>
            </a:pPr>
            <a:r>
              <a:rPr lang="pl-PL" sz="1600" b="1" dirty="0">
                <a:solidFill>
                  <a:srgbClr val="000000"/>
                </a:solidFill>
                <a:latin typeface="Aptos Bold"/>
                <a:ea typeface="Aptos Bold"/>
                <a:cs typeface="Aptos Bold"/>
                <a:sym typeface="Aptos Bold"/>
              </a:rPr>
              <a:t>Opracowanie</a:t>
            </a:r>
            <a:r>
              <a:rPr lang="en-US" sz="1600" b="1" dirty="0">
                <a:solidFill>
                  <a:srgbClr val="000000"/>
                </a:solidFill>
                <a:latin typeface="Aptos Bold"/>
                <a:ea typeface="Aptos Bold"/>
                <a:cs typeface="Aptos Bold"/>
                <a:sym typeface="Aptos Bold"/>
              </a:rPr>
              <a:t>:</a:t>
            </a:r>
          </a:p>
          <a:p>
            <a:pPr>
              <a:lnSpc>
                <a:spcPts val="1919"/>
              </a:lnSpc>
            </a:pPr>
            <a:r>
              <a:rPr lang="pl-PL" sz="1600" dirty="0" err="1">
                <a:solidFill>
                  <a:srgbClr val="000000"/>
                </a:solidFill>
                <a:latin typeface="Aptos"/>
                <a:ea typeface="Aptos"/>
                <a:cs typeface="Aptos"/>
                <a:sym typeface="Aptos"/>
              </a:rPr>
              <a:t>Elif</a:t>
            </a:r>
            <a:r>
              <a:rPr lang="pl-PL" sz="1600" dirty="0">
                <a:solidFill>
                  <a:srgbClr val="000000"/>
                </a:solidFill>
                <a:latin typeface="Aptos"/>
                <a:ea typeface="Aptos"/>
                <a:cs typeface="Aptos"/>
                <a:sym typeface="Aptos"/>
              </a:rPr>
              <a:t> </a:t>
            </a:r>
            <a:r>
              <a:rPr lang="pl-PL" sz="1600" dirty="0" err="1">
                <a:solidFill>
                  <a:srgbClr val="000000"/>
                </a:solidFill>
                <a:latin typeface="Aptos"/>
                <a:ea typeface="Aptos"/>
                <a:cs typeface="Aptos"/>
                <a:sym typeface="Aptos"/>
              </a:rPr>
              <a:t>Anda</a:t>
            </a:r>
            <a:endParaRPr lang="pl-PL" sz="1600" dirty="0">
              <a:solidFill>
                <a:srgbClr val="000000"/>
              </a:solidFill>
              <a:latin typeface="Aptos"/>
              <a:ea typeface="Aptos"/>
              <a:cs typeface="Aptos"/>
              <a:sym typeface="Aptos"/>
            </a:endParaRPr>
          </a:p>
          <a:p>
            <a:pPr>
              <a:lnSpc>
                <a:spcPts val="1919"/>
              </a:lnSpc>
            </a:pPr>
            <a:r>
              <a:rPr lang="pl-PL" sz="1600" dirty="0" err="1">
                <a:solidFill>
                  <a:srgbClr val="000000"/>
                </a:solidFill>
                <a:latin typeface="Aptos"/>
                <a:ea typeface="Aptos"/>
                <a:cs typeface="Aptos"/>
                <a:sym typeface="Aptos"/>
              </a:rPr>
              <a:t>Caner</a:t>
            </a:r>
            <a:r>
              <a:rPr lang="pl-PL" sz="1600" dirty="0">
                <a:solidFill>
                  <a:srgbClr val="000000"/>
                </a:solidFill>
                <a:latin typeface="Aptos"/>
                <a:ea typeface="Aptos"/>
                <a:cs typeface="Aptos"/>
                <a:sym typeface="Aptos"/>
              </a:rPr>
              <a:t> </a:t>
            </a:r>
            <a:r>
              <a:rPr lang="pl-PL" sz="1600" dirty="0" err="1">
                <a:solidFill>
                  <a:srgbClr val="000000"/>
                </a:solidFill>
                <a:latin typeface="Aptos"/>
                <a:ea typeface="Aptos"/>
                <a:cs typeface="Aptos"/>
                <a:sym typeface="Aptos"/>
              </a:rPr>
              <a:t>Anda</a:t>
            </a:r>
            <a:endParaRPr lang="en-US" sz="1600" dirty="0">
              <a:solidFill>
                <a:srgbClr val="000000"/>
              </a:solidFill>
              <a:latin typeface="Aptos"/>
              <a:ea typeface="Aptos"/>
              <a:cs typeface="Aptos"/>
              <a:sym typeface="Aptos"/>
            </a:endParaRPr>
          </a:p>
        </p:txBody>
      </p:sp>
      <p:sp>
        <p:nvSpPr>
          <p:cNvPr id="13" name="TextBox 13"/>
          <p:cNvSpPr txBox="1"/>
          <p:nvPr/>
        </p:nvSpPr>
        <p:spPr>
          <a:xfrm>
            <a:off x="2289504" y="2885200"/>
            <a:ext cx="7874000" cy="2152320"/>
          </a:xfrm>
          <a:prstGeom prst="rect">
            <a:avLst/>
          </a:prstGeom>
        </p:spPr>
        <p:txBody>
          <a:bodyPr wrap="square" lIns="0" tIns="0" rIns="0" bIns="0" rtlCol="0" anchor="t">
            <a:spAutoFit/>
          </a:bodyPr>
          <a:lstStyle/>
          <a:p>
            <a:pPr algn="ctr">
              <a:lnSpc>
                <a:spcPts val="3360"/>
              </a:lnSpc>
            </a:pPr>
            <a:r>
              <a:rPr lang="pl-PL" sz="2933" b="1" dirty="0">
                <a:solidFill>
                  <a:srgbClr val="FC8C18"/>
                </a:solidFill>
                <a:latin typeface="Corbel" panose="020B0503020204020204" pitchFamily="34" charset="0"/>
                <a:ea typeface="Aptos"/>
                <a:cs typeface="Aptos"/>
                <a:sym typeface="Aptos"/>
              </a:rPr>
              <a:t>NARZĘDZIA CYFROWE W TWORZENIU HISTORYJEK SPOŁECZNYCH</a:t>
            </a:r>
          </a:p>
          <a:p>
            <a:pPr algn="ctr">
              <a:lnSpc>
                <a:spcPts val="3360"/>
              </a:lnSpc>
            </a:pPr>
            <a:r>
              <a:rPr lang="pl-PL" sz="2133" dirty="0">
                <a:solidFill>
                  <a:srgbClr val="FC8C18"/>
                </a:solidFill>
                <a:latin typeface="Corbel" panose="020B0503020204020204" pitchFamily="34" charset="0"/>
                <a:ea typeface="Aptos"/>
                <a:cs typeface="Aptos"/>
                <a:sym typeface="Aptos"/>
              </a:rPr>
              <a:t>WARSZTATY</a:t>
            </a:r>
          </a:p>
          <a:p>
            <a:pPr algn="ctr">
              <a:lnSpc>
                <a:spcPts val="3360"/>
              </a:lnSpc>
            </a:pPr>
            <a:endParaRPr lang="en-US" sz="2933" b="1" dirty="0">
              <a:solidFill>
                <a:srgbClr val="FC8C18"/>
              </a:solidFill>
              <a:latin typeface="Corbel" panose="020B0503020204020204" pitchFamily="34" charset="0"/>
              <a:ea typeface="Aptos"/>
              <a:cs typeface="Aptos"/>
              <a:sym typeface="Aptos"/>
            </a:endParaRPr>
          </a:p>
          <a:p>
            <a:pPr algn="ctr">
              <a:lnSpc>
                <a:spcPts val="3360"/>
              </a:lnSpc>
            </a:pPr>
            <a:r>
              <a:rPr lang="pl-PL" sz="2400">
                <a:solidFill>
                  <a:srgbClr val="FC8C18"/>
                </a:solidFill>
                <a:latin typeface="Corbel" panose="020B0503020204020204" pitchFamily="34" charset="0"/>
                <a:ea typeface="Aptos"/>
                <a:cs typeface="Aptos"/>
                <a:sym typeface="Aptos"/>
              </a:rPr>
              <a:t>Załącznik </a:t>
            </a:r>
            <a:r>
              <a:rPr lang="pl-PL" sz="2400" dirty="0">
                <a:solidFill>
                  <a:srgbClr val="FC8C18"/>
                </a:solidFill>
                <a:latin typeface="Corbel" panose="020B0503020204020204" pitchFamily="34" charset="0"/>
                <a:ea typeface="Aptos"/>
                <a:cs typeface="Aptos"/>
                <a:sym typeface="Aptos"/>
              </a:rPr>
              <a:t>D.2</a:t>
            </a:r>
            <a:endParaRPr lang="en-US" sz="2800" dirty="0">
              <a:solidFill>
                <a:srgbClr val="FC8C18"/>
              </a:solidFill>
              <a:latin typeface="Corbel" panose="020B0503020204020204" pitchFamily="34" charset="0"/>
              <a:ea typeface="Aptos"/>
              <a:cs typeface="Aptos"/>
              <a:sym typeface="Aptos"/>
            </a:endParaRPr>
          </a:p>
        </p:txBody>
      </p:sp>
      <p:sp>
        <p:nvSpPr>
          <p:cNvPr id="14" name="Podtytuł 2">
            <a:extLst>
              <a:ext uri="{FF2B5EF4-FFF2-40B4-BE49-F238E27FC236}">
                <a16:creationId xmlns:a16="http://schemas.microsoft.com/office/drawing/2014/main" id="{232F05AB-EFB6-C3CB-18F5-6EDB71740E8A}"/>
              </a:ext>
            </a:extLst>
          </p:cNvPr>
          <p:cNvSpPr txBox="1">
            <a:spLocks/>
          </p:cNvSpPr>
          <p:nvPr/>
        </p:nvSpPr>
        <p:spPr>
          <a:xfrm>
            <a:off x="8686801" y="5374753"/>
            <a:ext cx="2800157" cy="1262479"/>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spcBef>
                <a:spcPts val="0"/>
              </a:spcBef>
              <a:buNone/>
            </a:pPr>
            <a:r>
              <a:rPr lang="en-US" sz="3100" b="1" spc="50" dirty="0">
                <a:solidFill>
                  <a:srgbClr val="379CF6"/>
                </a:solidFill>
                <a:latin typeface="Helvetica Bold"/>
                <a:ea typeface="Helvetica Bold"/>
                <a:cs typeface="Helvetica Bold"/>
                <a:sym typeface="Helvetica Bold"/>
              </a:rPr>
              <a:t>MODU</a:t>
            </a:r>
            <a:r>
              <a:rPr lang="pl-PL" sz="3100" b="1" spc="50" dirty="0">
                <a:solidFill>
                  <a:srgbClr val="379CF6"/>
                </a:solidFill>
                <a:latin typeface="Helvetica Bold"/>
                <a:ea typeface="Helvetica Bold"/>
                <a:cs typeface="Helvetica Bold"/>
                <a:sym typeface="Helvetica Bold"/>
              </a:rPr>
              <a:t>Ł</a:t>
            </a:r>
            <a:r>
              <a:rPr lang="en-US" sz="3100" b="1" spc="50" dirty="0">
                <a:solidFill>
                  <a:srgbClr val="379CF6"/>
                </a:solidFill>
                <a:latin typeface="Helvetica Bold"/>
                <a:ea typeface="Helvetica Bold"/>
                <a:cs typeface="Helvetica Bold"/>
                <a:sym typeface="Helvetica Bold"/>
              </a:rPr>
              <a:t> </a:t>
            </a:r>
            <a:r>
              <a:rPr lang="pl-PL" sz="3100" b="1" spc="50" dirty="0">
                <a:solidFill>
                  <a:srgbClr val="379CF6"/>
                </a:solidFill>
                <a:latin typeface="Helvetica Bold"/>
                <a:ea typeface="Helvetica Bold"/>
                <a:cs typeface="Helvetica Bold"/>
                <a:sym typeface="Helvetica Bold"/>
              </a:rPr>
              <a:t>4</a:t>
            </a:r>
            <a:r>
              <a:rPr lang="pl-PL" sz="4300" b="1" spc="50" dirty="0">
                <a:solidFill>
                  <a:srgbClr val="379CF6"/>
                </a:solidFill>
                <a:latin typeface="Helvetica Bold"/>
                <a:ea typeface="Helvetica Bold"/>
                <a:cs typeface="Helvetica Bold"/>
                <a:sym typeface="Helvetica Bold"/>
              </a:rPr>
              <a:t>.</a:t>
            </a:r>
          </a:p>
          <a:p>
            <a:pPr>
              <a:lnSpc>
                <a:spcPct val="120000"/>
              </a:lnSpc>
              <a:spcBef>
                <a:spcPts val="0"/>
              </a:spcBef>
            </a:pPr>
            <a:endParaRPr lang="en-US" b="1" spc="50" dirty="0">
              <a:solidFill>
                <a:srgbClr val="379CF6"/>
              </a:solidFill>
              <a:latin typeface="Helvetica Bold"/>
              <a:ea typeface="Helvetica Bold"/>
              <a:cs typeface="Helvetica Bold"/>
              <a:sym typeface="Helvetica Bold"/>
            </a:endParaRPr>
          </a:p>
          <a:p>
            <a:pPr marL="0" indent="0" algn="r">
              <a:lnSpc>
                <a:spcPct val="120000"/>
              </a:lnSpc>
              <a:spcBef>
                <a:spcPts val="0"/>
              </a:spcBef>
              <a:buNone/>
            </a:pPr>
            <a:r>
              <a:rPr lang="pl-PL" sz="2400" dirty="0">
                <a:solidFill>
                  <a:srgbClr val="379CF6"/>
                </a:solidFill>
              </a:rPr>
              <a:t>Tworzenie i wdrażanie cyfrowych historyjek społecznych</a:t>
            </a:r>
            <a:endParaRPr lang="en-US" sz="2400" b="1" spc="50" dirty="0">
              <a:solidFill>
                <a:srgbClr val="379CF6"/>
              </a:solidFill>
              <a:latin typeface="Helvetica Bold"/>
              <a:ea typeface="Helvetica Bold"/>
              <a:cs typeface="Helvetica Bold"/>
              <a:sym typeface="Helvetica Bo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85800" y="2781848"/>
            <a:ext cx="11131688" cy="1579215"/>
          </a:xfrm>
          <a:prstGeom prst="rect">
            <a:avLst/>
          </a:prstGeom>
        </p:spPr>
        <p:txBody>
          <a:bodyPr lIns="0" tIns="0" rIns="0" bIns="0" rtlCol="0" anchor="t">
            <a:spAutoFit/>
          </a:bodyPr>
          <a:lstStyle/>
          <a:p>
            <a:pPr>
              <a:lnSpc>
                <a:spcPts val="2547"/>
              </a:lnSpc>
            </a:pPr>
            <a:r>
              <a:rPr lang="pl-PL" sz="1665" b="1" dirty="0">
                <a:solidFill>
                  <a:srgbClr val="756666"/>
                </a:solidFill>
                <a:latin typeface="Agrandir Bold"/>
                <a:ea typeface="Agrandir Bold"/>
                <a:cs typeface="Agrandir Bold"/>
                <a:sym typeface="Agrandir Bold"/>
              </a:rPr>
              <a:t>Niniejszy materiał dydaktyczny powstał w ramach przygotowania programu nauczania projektu:</a:t>
            </a:r>
          </a:p>
          <a:p>
            <a:pPr>
              <a:lnSpc>
                <a:spcPts val="2547"/>
              </a:lnSpc>
            </a:pPr>
            <a:r>
              <a:rPr lang="pl-PL" sz="1665" b="1" dirty="0">
                <a:solidFill>
                  <a:srgbClr val="756666"/>
                </a:solidFill>
                <a:latin typeface="Agrandir Bold"/>
                <a:ea typeface="Agrandir Bold"/>
                <a:cs typeface="Agrandir Bold"/>
                <a:sym typeface="Agrandir Bold"/>
              </a:rPr>
              <a:t>„</a:t>
            </a:r>
            <a:r>
              <a:rPr lang="pl-PL" sz="1665" b="1" dirty="0" err="1">
                <a:solidFill>
                  <a:srgbClr val="756666"/>
                </a:solidFill>
                <a:latin typeface="Agrandir Bold"/>
                <a:ea typeface="Agrandir Bold"/>
                <a:cs typeface="Agrandir Bold"/>
                <a:sym typeface="Agrandir Bold"/>
              </a:rPr>
              <a:t>Upskilling</a:t>
            </a:r>
            <a:r>
              <a:rPr lang="pl-PL" sz="1665" b="1" dirty="0">
                <a:solidFill>
                  <a:srgbClr val="756666"/>
                </a:solidFill>
                <a:latin typeface="Agrandir Bold"/>
                <a:ea typeface="Agrandir Bold"/>
                <a:cs typeface="Agrandir Bold"/>
                <a:sym typeface="Agrandir Bold"/>
              </a:rPr>
              <a:t> </a:t>
            </a:r>
            <a:r>
              <a:rPr lang="pl-PL" sz="1665" b="1" dirty="0" err="1">
                <a:solidFill>
                  <a:srgbClr val="756666"/>
                </a:solidFill>
                <a:latin typeface="Agrandir Bold"/>
                <a:ea typeface="Agrandir Bold"/>
                <a:cs typeface="Agrandir Bold"/>
                <a:sym typeface="Agrandir Bold"/>
              </a:rPr>
              <a:t>Preservice</a:t>
            </a:r>
            <a:r>
              <a:rPr lang="pl-PL" sz="1665" b="1" dirty="0">
                <a:solidFill>
                  <a:srgbClr val="756666"/>
                </a:solidFill>
                <a:latin typeface="Agrandir Bold"/>
                <a:ea typeface="Agrandir Bold"/>
                <a:cs typeface="Agrandir Bold"/>
                <a:sym typeface="Agrandir Bold"/>
              </a:rPr>
              <a:t> </a:t>
            </a:r>
            <a:r>
              <a:rPr lang="pl-PL" sz="1665" b="1" dirty="0" err="1">
                <a:solidFill>
                  <a:srgbClr val="756666"/>
                </a:solidFill>
                <a:latin typeface="Agrandir Bold"/>
                <a:ea typeface="Agrandir Bold"/>
                <a:cs typeface="Agrandir Bold"/>
                <a:sym typeface="Agrandir Bold"/>
              </a:rPr>
              <a:t>Teachers</a:t>
            </a:r>
            <a:r>
              <a:rPr lang="pl-PL" sz="1665" b="1" dirty="0">
                <a:solidFill>
                  <a:srgbClr val="756666"/>
                </a:solidFill>
                <a:latin typeface="Agrandir Bold"/>
                <a:ea typeface="Agrandir Bold"/>
                <a:cs typeface="Agrandir Bold"/>
                <a:sym typeface="Agrandir Bold"/>
              </a:rPr>
              <a:t> to </a:t>
            </a:r>
            <a:r>
              <a:rPr lang="pl-PL" sz="1665" b="1" dirty="0" err="1">
                <a:solidFill>
                  <a:srgbClr val="756666"/>
                </a:solidFill>
                <a:latin typeface="Agrandir Bold"/>
                <a:ea typeface="Agrandir Bold"/>
                <a:cs typeface="Agrandir Bold"/>
                <a:sym typeface="Agrandir Bold"/>
              </a:rPr>
              <a:t>Support</a:t>
            </a:r>
            <a:r>
              <a:rPr lang="pl-PL" sz="1665" b="1" dirty="0">
                <a:solidFill>
                  <a:srgbClr val="756666"/>
                </a:solidFill>
                <a:latin typeface="Agrandir Bold"/>
                <a:ea typeface="Agrandir Bold"/>
                <a:cs typeface="Agrandir Bold"/>
                <a:sym typeface="Agrandir Bold"/>
              </a:rPr>
              <a:t> Young </a:t>
            </a:r>
            <a:r>
              <a:rPr lang="pl-PL" sz="1665" b="1" dirty="0" err="1">
                <a:solidFill>
                  <a:srgbClr val="756666"/>
                </a:solidFill>
                <a:latin typeface="Agrandir Bold"/>
                <a:ea typeface="Agrandir Bold"/>
                <a:cs typeface="Agrandir Bold"/>
                <a:sym typeface="Agrandir Bold"/>
              </a:rPr>
              <a:t>Children</a:t>
            </a:r>
            <a:r>
              <a:rPr lang="pl-PL" sz="1665" b="1" dirty="0">
                <a:solidFill>
                  <a:srgbClr val="756666"/>
                </a:solidFill>
                <a:latin typeface="Agrandir Bold"/>
                <a:ea typeface="Agrandir Bold"/>
                <a:cs typeface="Agrandir Bold"/>
                <a:sym typeface="Agrandir Bold"/>
              </a:rPr>
              <a:t> with </a:t>
            </a:r>
            <a:r>
              <a:rPr lang="pl-PL" sz="1665" b="1" dirty="0" err="1">
                <a:solidFill>
                  <a:srgbClr val="756666"/>
                </a:solidFill>
                <a:latin typeface="Agrandir Bold"/>
                <a:ea typeface="Agrandir Bold"/>
                <a:cs typeface="Agrandir Bold"/>
                <a:sym typeface="Agrandir Bold"/>
              </a:rPr>
              <a:t>Autism</a:t>
            </a:r>
            <a:r>
              <a:rPr lang="pl-PL" sz="1665" b="1" dirty="0">
                <a:solidFill>
                  <a:srgbClr val="756666"/>
                </a:solidFill>
                <a:latin typeface="Agrandir Bold"/>
                <a:ea typeface="Agrandir Bold"/>
                <a:cs typeface="Agrandir Bold"/>
                <a:sym typeface="Agrandir Bold"/>
              </a:rPr>
              <a:t> Spectrum </a:t>
            </a:r>
            <a:r>
              <a:rPr lang="pl-PL" sz="1665" b="1" dirty="0" err="1">
                <a:solidFill>
                  <a:srgbClr val="756666"/>
                </a:solidFill>
                <a:latin typeface="Agrandir Bold"/>
                <a:ea typeface="Agrandir Bold"/>
                <a:cs typeface="Agrandir Bold"/>
                <a:sym typeface="Agrandir Bold"/>
              </a:rPr>
              <a:t>Disorder</a:t>
            </a:r>
            <a:r>
              <a:rPr lang="pl-PL" sz="1665" b="1" dirty="0">
                <a:solidFill>
                  <a:srgbClr val="756666"/>
                </a:solidFill>
                <a:latin typeface="Agrandir Bold"/>
                <a:ea typeface="Agrandir Bold"/>
                <a:cs typeface="Agrandir Bold"/>
                <a:sym typeface="Agrandir Bold"/>
              </a:rPr>
              <a:t> </a:t>
            </a:r>
            <a:r>
              <a:rPr lang="pl-PL" sz="1665" b="1" dirty="0" err="1">
                <a:solidFill>
                  <a:srgbClr val="756666"/>
                </a:solidFill>
                <a:latin typeface="Agrandir Bold"/>
                <a:ea typeface="Agrandir Bold"/>
                <a:cs typeface="Agrandir Bold"/>
                <a:sym typeface="Agrandir Bold"/>
              </a:rPr>
              <a:t>through</a:t>
            </a:r>
            <a:r>
              <a:rPr lang="pl-PL" sz="1665" b="1" dirty="0">
                <a:solidFill>
                  <a:srgbClr val="756666"/>
                </a:solidFill>
                <a:latin typeface="Agrandir Bold"/>
                <a:ea typeface="Agrandir Bold"/>
                <a:cs typeface="Agrandir Bold"/>
                <a:sym typeface="Agrandir Bold"/>
              </a:rPr>
              <a:t> Digital </a:t>
            </a:r>
            <a:r>
              <a:rPr lang="pl-PL" sz="1665" b="1" dirty="0" err="1">
                <a:solidFill>
                  <a:srgbClr val="756666"/>
                </a:solidFill>
                <a:latin typeface="Agrandir Bold"/>
                <a:ea typeface="Agrandir Bold"/>
                <a:cs typeface="Agrandir Bold"/>
                <a:sym typeface="Agrandir Bold"/>
              </a:rPr>
              <a:t>Social</a:t>
            </a:r>
            <a:r>
              <a:rPr lang="pl-PL" sz="1665" b="1" dirty="0">
                <a:solidFill>
                  <a:srgbClr val="756666"/>
                </a:solidFill>
                <a:latin typeface="Agrandir Bold"/>
                <a:ea typeface="Agrandir Bold"/>
                <a:cs typeface="Agrandir Bold"/>
                <a:sym typeface="Agrandir Bold"/>
              </a:rPr>
              <a:t> </a:t>
            </a:r>
            <a:r>
              <a:rPr lang="pl-PL" sz="1665" b="1" dirty="0" err="1">
                <a:solidFill>
                  <a:srgbClr val="756666"/>
                </a:solidFill>
                <a:latin typeface="Agrandir Bold"/>
                <a:ea typeface="Agrandir Bold"/>
                <a:cs typeface="Agrandir Bold"/>
                <a:sym typeface="Agrandir Bold"/>
              </a:rPr>
              <a:t>Stories</a:t>
            </a:r>
            <a:r>
              <a:rPr lang="pl-PL" sz="1665" b="1" dirty="0">
                <a:solidFill>
                  <a:srgbClr val="756666"/>
                </a:solidFill>
                <a:latin typeface="Agrandir Bold"/>
                <a:ea typeface="Agrandir Bold"/>
                <a:cs typeface="Agrandir Bold"/>
                <a:sym typeface="Agrandir Bold"/>
              </a:rPr>
              <a:t>”</a:t>
            </a:r>
          </a:p>
          <a:p>
            <a:pPr>
              <a:lnSpc>
                <a:spcPts val="2547"/>
              </a:lnSpc>
            </a:pPr>
            <a:r>
              <a:rPr lang="pl-PL" sz="1665" b="1" dirty="0">
                <a:solidFill>
                  <a:srgbClr val="756666"/>
                </a:solidFill>
                <a:latin typeface="Agrandir Bold"/>
                <a:ea typeface="Agrandir Bold"/>
                <a:cs typeface="Agrandir Bold"/>
                <a:sym typeface="Agrandir Bold"/>
              </a:rPr>
              <a:t>(Numer projektu: 2024-1-PL01-KA220-HED-000246304), współfinansowanego przez Unię Europejską.</a:t>
            </a:r>
          </a:p>
          <a:p>
            <a:pPr>
              <a:lnSpc>
                <a:spcPts val="2547"/>
              </a:lnSpc>
            </a:pPr>
            <a:r>
              <a:rPr lang="pl-PL" sz="1665" b="1" dirty="0">
                <a:solidFill>
                  <a:srgbClr val="756666"/>
                </a:solidFill>
                <a:latin typeface="Agrandir Bold"/>
                <a:ea typeface="Agrandir Bold"/>
                <a:cs typeface="Agrandir Bold"/>
                <a:sym typeface="Agrandir Bold"/>
              </a:rPr>
              <a:t>Poglądy i opinie wyrażone w publikacji są wyłącznie opiniami autorów i nie odzwierciedlają oficjalnego stanowiska Unii Europejskiej i EACEA. Unia Europejska ani organ finansujący nie ponoszą odpowiedzialności za treść.</a:t>
            </a:r>
          </a:p>
        </p:txBody>
      </p:sp>
      <p:grpSp>
        <p:nvGrpSpPr>
          <p:cNvPr id="3" name="Group 3"/>
          <p:cNvGrpSpPr/>
          <p:nvPr/>
        </p:nvGrpSpPr>
        <p:grpSpPr>
          <a:xfrm>
            <a:off x="685800" y="275676"/>
            <a:ext cx="3370994" cy="707356"/>
            <a:chOff x="0" y="0"/>
            <a:chExt cx="6741988" cy="1414712"/>
          </a:xfrm>
        </p:grpSpPr>
        <p:sp>
          <p:nvSpPr>
            <p:cNvPr id="4" name="Freeform 4"/>
            <p:cNvSpPr/>
            <p:nvPr/>
          </p:nvSpPr>
          <p:spPr>
            <a:xfrm>
              <a:off x="0" y="0"/>
              <a:ext cx="6742049" cy="1414653"/>
            </a:xfrm>
            <a:custGeom>
              <a:avLst/>
              <a:gdLst/>
              <a:ahLst/>
              <a:cxnLst/>
              <a:rect l="l" t="t" r="r" b="b"/>
              <a:pathLst>
                <a:path w="6742049" h="1414653">
                  <a:moveTo>
                    <a:pt x="0" y="0"/>
                  </a:moveTo>
                  <a:lnTo>
                    <a:pt x="6742049" y="0"/>
                  </a:lnTo>
                  <a:lnTo>
                    <a:pt x="6742049" y="1414653"/>
                  </a:lnTo>
                  <a:lnTo>
                    <a:pt x="0" y="1414653"/>
                  </a:lnTo>
                  <a:lnTo>
                    <a:pt x="0" y="0"/>
                  </a:lnTo>
                  <a:close/>
                </a:path>
              </a:pathLst>
            </a:custGeom>
            <a:blipFill>
              <a:blip r:embed="rId2"/>
              <a:stretch>
                <a:fillRect b="-4"/>
              </a:stretch>
            </a:blipFill>
          </p:spPr>
          <p:txBody>
            <a:bodyPr/>
            <a:lstStyle/>
            <a:p>
              <a:endParaRPr lang="pl-PL" sz="1200"/>
            </a:p>
          </p:txBody>
        </p:sp>
      </p:grpSp>
      <p:grpSp>
        <p:nvGrpSpPr>
          <p:cNvPr id="5" name="Group 5"/>
          <p:cNvGrpSpPr/>
          <p:nvPr/>
        </p:nvGrpSpPr>
        <p:grpSpPr>
          <a:xfrm>
            <a:off x="4732617" y="5653422"/>
            <a:ext cx="1899523" cy="736065"/>
            <a:chOff x="0" y="0"/>
            <a:chExt cx="3799046" cy="1472130"/>
          </a:xfrm>
        </p:grpSpPr>
        <p:sp>
          <p:nvSpPr>
            <p:cNvPr id="6" name="Freeform 6"/>
            <p:cNvSpPr/>
            <p:nvPr/>
          </p:nvSpPr>
          <p:spPr>
            <a:xfrm>
              <a:off x="0" y="0"/>
              <a:ext cx="3799078" cy="1472184"/>
            </a:xfrm>
            <a:custGeom>
              <a:avLst/>
              <a:gdLst/>
              <a:ahLst/>
              <a:cxnLst/>
              <a:rect l="l" t="t" r="r" b="b"/>
              <a:pathLst>
                <a:path w="3799078" h="1472184">
                  <a:moveTo>
                    <a:pt x="0" y="0"/>
                  </a:moveTo>
                  <a:lnTo>
                    <a:pt x="3799078" y="0"/>
                  </a:lnTo>
                  <a:lnTo>
                    <a:pt x="3799078" y="1472184"/>
                  </a:lnTo>
                  <a:lnTo>
                    <a:pt x="0" y="1472184"/>
                  </a:lnTo>
                  <a:lnTo>
                    <a:pt x="0" y="0"/>
                  </a:lnTo>
                  <a:close/>
                </a:path>
              </a:pathLst>
            </a:custGeom>
            <a:blipFill>
              <a:blip r:embed="rId3"/>
              <a:stretch>
                <a:fillRect t="-212" b="-208"/>
              </a:stretch>
            </a:blipFill>
          </p:spPr>
          <p:txBody>
            <a:bodyPr/>
            <a:lstStyle/>
            <a:p>
              <a:endParaRPr lang="pl-PL" sz="1200"/>
            </a:p>
          </p:txBody>
        </p:sp>
      </p:grpSp>
      <p:grpSp>
        <p:nvGrpSpPr>
          <p:cNvPr id="7" name="Group 7"/>
          <p:cNvGrpSpPr/>
          <p:nvPr/>
        </p:nvGrpSpPr>
        <p:grpSpPr>
          <a:xfrm>
            <a:off x="6638115" y="5672251"/>
            <a:ext cx="2181535" cy="622647"/>
            <a:chOff x="0" y="0"/>
            <a:chExt cx="4363070" cy="1245294"/>
          </a:xfrm>
        </p:grpSpPr>
        <p:sp>
          <p:nvSpPr>
            <p:cNvPr id="8" name="Freeform 8"/>
            <p:cNvSpPr/>
            <p:nvPr/>
          </p:nvSpPr>
          <p:spPr>
            <a:xfrm>
              <a:off x="0" y="0"/>
              <a:ext cx="4363085" cy="1245235"/>
            </a:xfrm>
            <a:custGeom>
              <a:avLst/>
              <a:gdLst/>
              <a:ahLst/>
              <a:cxnLst/>
              <a:rect l="l" t="t" r="r" b="b"/>
              <a:pathLst>
                <a:path w="4363085" h="1245235">
                  <a:moveTo>
                    <a:pt x="0" y="0"/>
                  </a:moveTo>
                  <a:lnTo>
                    <a:pt x="4363085" y="0"/>
                  </a:lnTo>
                  <a:lnTo>
                    <a:pt x="4363085" y="1245235"/>
                  </a:lnTo>
                  <a:lnTo>
                    <a:pt x="0" y="1245235"/>
                  </a:lnTo>
                  <a:lnTo>
                    <a:pt x="0" y="0"/>
                  </a:lnTo>
                  <a:close/>
                </a:path>
              </a:pathLst>
            </a:custGeom>
            <a:blipFill>
              <a:blip r:embed="rId4"/>
              <a:stretch>
                <a:fillRect t="-143" b="-148"/>
              </a:stretch>
            </a:blipFill>
          </p:spPr>
          <p:txBody>
            <a:bodyPr/>
            <a:lstStyle/>
            <a:p>
              <a:endParaRPr lang="pl-PL" sz="1200"/>
            </a:p>
          </p:txBody>
        </p:sp>
      </p:grpSp>
      <p:grpSp>
        <p:nvGrpSpPr>
          <p:cNvPr id="9" name="Group 9"/>
          <p:cNvGrpSpPr/>
          <p:nvPr/>
        </p:nvGrpSpPr>
        <p:grpSpPr>
          <a:xfrm>
            <a:off x="1804358" y="5614644"/>
            <a:ext cx="742261" cy="800921"/>
            <a:chOff x="0" y="0"/>
            <a:chExt cx="1484522" cy="1601842"/>
          </a:xfrm>
        </p:grpSpPr>
        <p:sp>
          <p:nvSpPr>
            <p:cNvPr id="10" name="Freeform 10"/>
            <p:cNvSpPr/>
            <p:nvPr/>
          </p:nvSpPr>
          <p:spPr>
            <a:xfrm>
              <a:off x="0" y="0"/>
              <a:ext cx="1484503" cy="1601851"/>
            </a:xfrm>
            <a:custGeom>
              <a:avLst/>
              <a:gdLst/>
              <a:ahLst/>
              <a:cxnLst/>
              <a:rect l="l" t="t" r="r" b="b"/>
              <a:pathLst>
                <a:path w="1484503" h="1601851">
                  <a:moveTo>
                    <a:pt x="0" y="0"/>
                  </a:moveTo>
                  <a:lnTo>
                    <a:pt x="1484503" y="0"/>
                  </a:lnTo>
                  <a:lnTo>
                    <a:pt x="1484503" y="1601851"/>
                  </a:lnTo>
                  <a:lnTo>
                    <a:pt x="0" y="1601851"/>
                  </a:lnTo>
                  <a:lnTo>
                    <a:pt x="0" y="0"/>
                  </a:lnTo>
                  <a:close/>
                </a:path>
              </a:pathLst>
            </a:custGeom>
            <a:blipFill>
              <a:blip r:embed="rId5"/>
              <a:stretch>
                <a:fillRect l="-152" r="-153"/>
              </a:stretch>
            </a:blipFill>
          </p:spPr>
          <p:txBody>
            <a:bodyPr/>
            <a:lstStyle/>
            <a:p>
              <a:endParaRPr lang="pl-PL" sz="1200"/>
            </a:p>
          </p:txBody>
        </p:sp>
      </p:grpSp>
      <p:grpSp>
        <p:nvGrpSpPr>
          <p:cNvPr id="11" name="Group 11"/>
          <p:cNvGrpSpPr/>
          <p:nvPr/>
        </p:nvGrpSpPr>
        <p:grpSpPr>
          <a:xfrm>
            <a:off x="3760785" y="5614644"/>
            <a:ext cx="870983" cy="800921"/>
            <a:chOff x="0" y="0"/>
            <a:chExt cx="1741966" cy="1601842"/>
          </a:xfrm>
        </p:grpSpPr>
        <p:sp>
          <p:nvSpPr>
            <p:cNvPr id="12" name="Freeform 12"/>
            <p:cNvSpPr/>
            <p:nvPr/>
          </p:nvSpPr>
          <p:spPr>
            <a:xfrm>
              <a:off x="0" y="0"/>
              <a:ext cx="1741932" cy="1601851"/>
            </a:xfrm>
            <a:custGeom>
              <a:avLst/>
              <a:gdLst/>
              <a:ahLst/>
              <a:cxnLst/>
              <a:rect l="l" t="t" r="r" b="b"/>
              <a:pathLst>
                <a:path w="1741932" h="1601851">
                  <a:moveTo>
                    <a:pt x="0" y="0"/>
                  </a:moveTo>
                  <a:lnTo>
                    <a:pt x="1741932" y="0"/>
                  </a:lnTo>
                  <a:lnTo>
                    <a:pt x="1741932" y="1601851"/>
                  </a:lnTo>
                  <a:lnTo>
                    <a:pt x="0" y="1601851"/>
                  </a:lnTo>
                  <a:lnTo>
                    <a:pt x="0" y="0"/>
                  </a:lnTo>
                  <a:close/>
                </a:path>
              </a:pathLst>
            </a:custGeom>
            <a:blipFill>
              <a:blip r:embed="rId6"/>
              <a:stretch>
                <a:fillRect l="-68" r="-70"/>
              </a:stretch>
            </a:blipFill>
          </p:spPr>
          <p:txBody>
            <a:bodyPr/>
            <a:lstStyle/>
            <a:p>
              <a:endParaRPr lang="pl-PL" sz="1200"/>
            </a:p>
          </p:txBody>
        </p:sp>
      </p:grpSp>
      <p:grpSp>
        <p:nvGrpSpPr>
          <p:cNvPr id="13" name="Group 13"/>
          <p:cNvGrpSpPr/>
          <p:nvPr/>
        </p:nvGrpSpPr>
        <p:grpSpPr>
          <a:xfrm>
            <a:off x="2757016" y="5614644"/>
            <a:ext cx="795617" cy="800921"/>
            <a:chOff x="0" y="0"/>
            <a:chExt cx="1591234" cy="1601842"/>
          </a:xfrm>
        </p:grpSpPr>
        <p:sp>
          <p:nvSpPr>
            <p:cNvPr id="14" name="Freeform 14"/>
            <p:cNvSpPr/>
            <p:nvPr/>
          </p:nvSpPr>
          <p:spPr>
            <a:xfrm>
              <a:off x="0" y="0"/>
              <a:ext cx="1591183" cy="1601851"/>
            </a:xfrm>
            <a:custGeom>
              <a:avLst/>
              <a:gdLst/>
              <a:ahLst/>
              <a:cxnLst/>
              <a:rect l="l" t="t" r="r" b="b"/>
              <a:pathLst>
                <a:path w="1591183" h="1601851">
                  <a:moveTo>
                    <a:pt x="0" y="0"/>
                  </a:moveTo>
                  <a:lnTo>
                    <a:pt x="1591183" y="0"/>
                  </a:lnTo>
                  <a:lnTo>
                    <a:pt x="1591183" y="1601851"/>
                  </a:lnTo>
                  <a:lnTo>
                    <a:pt x="0" y="1601851"/>
                  </a:lnTo>
                  <a:lnTo>
                    <a:pt x="0" y="0"/>
                  </a:lnTo>
                  <a:close/>
                </a:path>
              </a:pathLst>
            </a:custGeom>
            <a:blipFill>
              <a:blip r:embed="rId7"/>
              <a:stretch>
                <a:fillRect r="-3"/>
              </a:stretch>
            </a:blipFill>
          </p:spPr>
          <p:txBody>
            <a:bodyPr/>
            <a:lstStyle/>
            <a:p>
              <a:endParaRPr lang="pl-PL" sz="1200"/>
            </a:p>
          </p:txBody>
        </p:sp>
      </p:grpSp>
      <p:grpSp>
        <p:nvGrpSpPr>
          <p:cNvPr id="15" name="Group 15"/>
          <p:cNvGrpSpPr/>
          <p:nvPr/>
        </p:nvGrpSpPr>
        <p:grpSpPr>
          <a:xfrm>
            <a:off x="8889124" y="5772020"/>
            <a:ext cx="1498518" cy="486168"/>
            <a:chOff x="0" y="0"/>
            <a:chExt cx="2997036" cy="972336"/>
          </a:xfrm>
        </p:grpSpPr>
        <p:sp>
          <p:nvSpPr>
            <p:cNvPr id="16" name="Freeform 16"/>
            <p:cNvSpPr/>
            <p:nvPr/>
          </p:nvSpPr>
          <p:spPr>
            <a:xfrm>
              <a:off x="0" y="0"/>
              <a:ext cx="2997073" cy="972312"/>
            </a:xfrm>
            <a:custGeom>
              <a:avLst/>
              <a:gdLst/>
              <a:ahLst/>
              <a:cxnLst/>
              <a:rect l="l" t="t" r="r" b="b"/>
              <a:pathLst>
                <a:path w="2997073" h="972312">
                  <a:moveTo>
                    <a:pt x="0" y="0"/>
                  </a:moveTo>
                  <a:lnTo>
                    <a:pt x="2997073" y="0"/>
                  </a:lnTo>
                  <a:lnTo>
                    <a:pt x="2997073" y="972312"/>
                  </a:lnTo>
                  <a:lnTo>
                    <a:pt x="0" y="972312"/>
                  </a:lnTo>
                  <a:lnTo>
                    <a:pt x="0" y="0"/>
                  </a:lnTo>
                  <a:close/>
                </a:path>
              </a:pathLst>
            </a:custGeom>
            <a:blipFill>
              <a:blip r:embed="rId8"/>
              <a:stretch>
                <a:fillRect t="-138" r="1" b="-141"/>
              </a:stretch>
            </a:blipFill>
          </p:spPr>
          <p:txBody>
            <a:bodyPr/>
            <a:lstStyle/>
            <a:p>
              <a:endParaRPr lang="pl-PL" sz="1200"/>
            </a:p>
          </p:txBody>
        </p:sp>
      </p:grpSp>
      <p:sp>
        <p:nvSpPr>
          <p:cNvPr id="17" name="TextBox 17"/>
          <p:cNvSpPr txBox="1"/>
          <p:nvPr/>
        </p:nvSpPr>
        <p:spPr>
          <a:xfrm>
            <a:off x="685800" y="1274782"/>
            <a:ext cx="8252913" cy="961802"/>
          </a:xfrm>
          <a:prstGeom prst="rect">
            <a:avLst/>
          </a:prstGeom>
        </p:spPr>
        <p:txBody>
          <a:bodyPr lIns="0" tIns="0" rIns="0" bIns="0" rtlCol="0" anchor="t">
            <a:spAutoFit/>
          </a:bodyPr>
          <a:lstStyle/>
          <a:p>
            <a:pPr>
              <a:lnSpc>
                <a:spcPts val="7520"/>
              </a:lnSpc>
            </a:pPr>
            <a:r>
              <a:rPr lang="en-US" sz="6266" b="1">
                <a:solidFill>
                  <a:srgbClr val="000000"/>
                </a:solidFill>
                <a:latin typeface="Agrandir Bold"/>
                <a:ea typeface="Agrandir Bold"/>
                <a:cs typeface="Agrandir Bold"/>
                <a:sym typeface="Agrandir Bold"/>
              </a:rPr>
              <a:t>EARLY-ASD</a:t>
            </a:r>
          </a:p>
        </p:txBody>
      </p:sp>
      <p:grpSp>
        <p:nvGrpSpPr>
          <p:cNvPr id="18" name="Group 18"/>
          <p:cNvGrpSpPr/>
          <p:nvPr/>
        </p:nvGrpSpPr>
        <p:grpSpPr>
          <a:xfrm>
            <a:off x="10451958" y="-298592"/>
            <a:ext cx="1968784" cy="1968784"/>
            <a:chOff x="0" y="0"/>
            <a:chExt cx="3937568" cy="3937568"/>
          </a:xfrm>
        </p:grpSpPr>
        <p:sp>
          <p:nvSpPr>
            <p:cNvPr id="19" name="Freeform 19"/>
            <p:cNvSpPr/>
            <p:nvPr/>
          </p:nvSpPr>
          <p:spPr>
            <a:xfrm>
              <a:off x="0" y="0"/>
              <a:ext cx="3937508" cy="3937508"/>
            </a:xfrm>
            <a:custGeom>
              <a:avLst/>
              <a:gdLst/>
              <a:ahLst/>
              <a:cxnLst/>
              <a:rect l="l" t="t" r="r" b="b"/>
              <a:pathLst>
                <a:path w="3937508" h="3937508">
                  <a:moveTo>
                    <a:pt x="0" y="0"/>
                  </a:moveTo>
                  <a:lnTo>
                    <a:pt x="3937508" y="0"/>
                  </a:lnTo>
                  <a:lnTo>
                    <a:pt x="3937508" y="3937508"/>
                  </a:lnTo>
                  <a:lnTo>
                    <a:pt x="0" y="3937508"/>
                  </a:lnTo>
                  <a:lnTo>
                    <a:pt x="0" y="0"/>
                  </a:lnTo>
                  <a:close/>
                </a:path>
              </a:pathLst>
            </a:custGeom>
            <a:blipFill>
              <a:blip r:embed="rId9"/>
              <a:stretch>
                <a:fillRect r="-1" b="-1"/>
              </a:stretch>
            </a:blipFill>
          </p:spPr>
          <p:txBody>
            <a:bodyPr/>
            <a:lstStyle/>
            <a:p>
              <a:endParaRPr lang="pl-PL" sz="1200"/>
            </a:p>
          </p:txBody>
        </p:sp>
      </p:grpSp>
      <p:grpSp>
        <p:nvGrpSpPr>
          <p:cNvPr id="20" name="Group 20"/>
          <p:cNvGrpSpPr/>
          <p:nvPr/>
        </p:nvGrpSpPr>
        <p:grpSpPr>
          <a:xfrm>
            <a:off x="94714" y="100769"/>
            <a:ext cx="11939998" cy="6665544"/>
            <a:chOff x="0" y="0"/>
            <a:chExt cx="23879996" cy="13331088"/>
          </a:xfrm>
        </p:grpSpPr>
        <p:sp>
          <p:nvSpPr>
            <p:cNvPr id="21" name="Freeform 21"/>
            <p:cNvSpPr/>
            <p:nvPr/>
          </p:nvSpPr>
          <p:spPr>
            <a:xfrm>
              <a:off x="0" y="0"/>
              <a:ext cx="23879938" cy="13331062"/>
            </a:xfrm>
            <a:custGeom>
              <a:avLst/>
              <a:gdLst/>
              <a:ahLst/>
              <a:cxnLst/>
              <a:rect l="l" t="t" r="r" b="b"/>
              <a:pathLst>
                <a:path w="23879938" h="13331062">
                  <a:moveTo>
                    <a:pt x="2245106" y="0"/>
                  </a:moveTo>
                  <a:lnTo>
                    <a:pt x="23851363" y="0"/>
                  </a:lnTo>
                  <a:cubicBezTo>
                    <a:pt x="23867111" y="0"/>
                    <a:pt x="23879938" y="12827"/>
                    <a:pt x="23879938" y="28575"/>
                  </a:cubicBezTo>
                  <a:lnTo>
                    <a:pt x="23879938" y="11090148"/>
                  </a:lnTo>
                  <a:lnTo>
                    <a:pt x="23851363" y="11090148"/>
                  </a:lnTo>
                  <a:lnTo>
                    <a:pt x="23879938" y="11090148"/>
                  </a:lnTo>
                  <a:cubicBezTo>
                    <a:pt x="23879938" y="12327890"/>
                    <a:pt x="22874732" y="13331062"/>
                    <a:pt x="21634831" y="13331062"/>
                  </a:cubicBezTo>
                  <a:lnTo>
                    <a:pt x="21634831" y="13302487"/>
                  </a:lnTo>
                  <a:lnTo>
                    <a:pt x="21634831" y="13331062"/>
                  </a:lnTo>
                  <a:lnTo>
                    <a:pt x="28575" y="13331062"/>
                  </a:lnTo>
                  <a:cubicBezTo>
                    <a:pt x="12827" y="13331062"/>
                    <a:pt x="0" y="13318235"/>
                    <a:pt x="0" y="13302487"/>
                  </a:cubicBezTo>
                  <a:lnTo>
                    <a:pt x="0" y="2240915"/>
                  </a:lnTo>
                  <a:lnTo>
                    <a:pt x="28575" y="2240915"/>
                  </a:lnTo>
                  <a:lnTo>
                    <a:pt x="0" y="2240915"/>
                  </a:lnTo>
                  <a:cubicBezTo>
                    <a:pt x="0" y="1003300"/>
                    <a:pt x="1005205" y="0"/>
                    <a:pt x="2245106" y="0"/>
                  </a:cubicBezTo>
                  <a:cubicBezTo>
                    <a:pt x="2250567" y="0"/>
                    <a:pt x="2255901" y="1524"/>
                    <a:pt x="2260473" y="4572"/>
                  </a:cubicBezTo>
                  <a:lnTo>
                    <a:pt x="2245106" y="28575"/>
                  </a:lnTo>
                  <a:lnTo>
                    <a:pt x="2245106" y="0"/>
                  </a:lnTo>
                  <a:moveTo>
                    <a:pt x="2245106" y="57150"/>
                  </a:moveTo>
                  <a:cubicBezTo>
                    <a:pt x="2239645" y="57150"/>
                    <a:pt x="2234311" y="55626"/>
                    <a:pt x="2229739" y="52578"/>
                  </a:cubicBezTo>
                  <a:lnTo>
                    <a:pt x="2245106" y="28575"/>
                  </a:lnTo>
                  <a:lnTo>
                    <a:pt x="2245106" y="57150"/>
                  </a:lnTo>
                  <a:cubicBezTo>
                    <a:pt x="1036701" y="57150"/>
                    <a:pt x="57150" y="1034923"/>
                    <a:pt x="57150" y="2240915"/>
                  </a:cubicBezTo>
                  <a:lnTo>
                    <a:pt x="57150" y="13302487"/>
                  </a:lnTo>
                  <a:lnTo>
                    <a:pt x="28575" y="13302487"/>
                  </a:lnTo>
                  <a:lnTo>
                    <a:pt x="28575" y="13273912"/>
                  </a:lnTo>
                  <a:lnTo>
                    <a:pt x="21634831" y="13273912"/>
                  </a:lnTo>
                  <a:cubicBezTo>
                    <a:pt x="22843237" y="13273912"/>
                    <a:pt x="23822788" y="12296140"/>
                    <a:pt x="23822788" y="11090148"/>
                  </a:cubicBezTo>
                  <a:lnTo>
                    <a:pt x="23822788" y="28575"/>
                  </a:lnTo>
                  <a:lnTo>
                    <a:pt x="23851363" y="28575"/>
                  </a:lnTo>
                  <a:lnTo>
                    <a:pt x="23851363" y="57150"/>
                  </a:lnTo>
                  <a:lnTo>
                    <a:pt x="2245106" y="57150"/>
                  </a:lnTo>
                  <a:close/>
                </a:path>
              </a:pathLst>
            </a:custGeom>
            <a:solidFill>
              <a:srgbClr val="ED166D"/>
            </a:solidFill>
          </p:spPr>
          <p:txBody>
            <a:bodyPr/>
            <a:lstStyle/>
            <a:p>
              <a:endParaRPr lang="pl-PL" sz="1200"/>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1179" y="1134764"/>
            <a:ext cx="5296429" cy="4433009"/>
          </a:xfrm>
          <a:prstGeom prst="rect">
            <a:avLst/>
          </a:prstGeom>
        </p:spPr>
        <p:txBody>
          <a:bodyPr vert="horz" wrap="square" lIns="0" tIns="1588" rIns="0" bIns="0" rtlCol="0" anchor="ctr">
            <a:spAutoFit/>
          </a:bodyPr>
          <a:lstStyle/>
          <a:p>
            <a:pPr marL="10583" marR="409029">
              <a:lnSpc>
                <a:spcPct val="101899"/>
              </a:lnSpc>
              <a:spcBef>
                <a:spcPts val="12"/>
              </a:spcBef>
            </a:pPr>
            <a:r>
              <a:rPr lang="pl-PL" dirty="0"/>
              <a:t>Cyfrowe narzędzia do tworzenia historyjek społecznych </a:t>
            </a:r>
            <a:br>
              <a:rPr lang="pl-PL" dirty="0"/>
            </a:br>
            <a:br>
              <a:rPr lang="pl-PL" dirty="0"/>
            </a:br>
            <a:r>
              <a:rPr lang="pl-PL" sz="1333" spc="-25" dirty="0">
                <a:solidFill>
                  <a:srgbClr val="929292"/>
                </a:solidFill>
              </a:rPr>
              <a:t>Cyfrowe narzędzia do tworzenia historyjek społecznych są uznawane za wartościowe zasoby, oferujące innowacyjne podejścia do edukacji małych dzieci ze spektrum autyzmu (ASD). Zapewniają one silne wsparcie wizualne w rozwijaniu umiejętności społecznych i wspieraniu codziennych aktywności. Narzędzia te pozwalają nauczycielom i rodzinom na tworzenie spersonalizowanych materiałów edukacyjnych w środowiskach edukacji włączającej. W naszej prezentacji przedstawimy ponad 40 skutecznych narzędzi cyfrowych, które mogą być wykorzystywane w tym obszarze. </a:t>
            </a:r>
            <a:endParaRPr sz="1333" dirty="0"/>
          </a:p>
        </p:txBody>
      </p:sp>
      <p:grpSp>
        <p:nvGrpSpPr>
          <p:cNvPr id="3" name="object 3"/>
          <p:cNvGrpSpPr/>
          <p:nvPr/>
        </p:nvGrpSpPr>
        <p:grpSpPr>
          <a:xfrm>
            <a:off x="1143000" y="796925"/>
            <a:ext cx="9493250" cy="5386917"/>
            <a:chOff x="1371600" y="956310"/>
            <a:chExt cx="11391900" cy="6464300"/>
          </a:xfrm>
        </p:grpSpPr>
        <p:sp>
          <p:nvSpPr>
            <p:cNvPr id="4" name="object 4"/>
            <p:cNvSpPr/>
            <p:nvPr/>
          </p:nvSpPr>
          <p:spPr>
            <a:xfrm>
              <a:off x="1377950" y="962659"/>
              <a:ext cx="11379200" cy="6451600"/>
            </a:xfrm>
            <a:custGeom>
              <a:avLst/>
              <a:gdLst/>
              <a:ahLst/>
              <a:cxnLst/>
              <a:rect l="l" t="t" r="r" b="b"/>
              <a:pathLst>
                <a:path w="11379200" h="6451600">
                  <a:moveTo>
                    <a:pt x="11379200" y="0"/>
                  </a:moveTo>
                  <a:lnTo>
                    <a:pt x="11360150" y="0"/>
                  </a:lnTo>
                  <a:lnTo>
                    <a:pt x="11360150" y="19050"/>
                  </a:lnTo>
                  <a:lnTo>
                    <a:pt x="11360150" y="6432550"/>
                  </a:lnTo>
                  <a:lnTo>
                    <a:pt x="19050" y="6432550"/>
                  </a:lnTo>
                  <a:lnTo>
                    <a:pt x="19050" y="19050"/>
                  </a:lnTo>
                  <a:lnTo>
                    <a:pt x="11360150" y="19050"/>
                  </a:lnTo>
                  <a:lnTo>
                    <a:pt x="11360150" y="0"/>
                  </a:lnTo>
                  <a:lnTo>
                    <a:pt x="0" y="0"/>
                  </a:lnTo>
                  <a:lnTo>
                    <a:pt x="0" y="19050"/>
                  </a:lnTo>
                  <a:lnTo>
                    <a:pt x="0" y="6432550"/>
                  </a:lnTo>
                  <a:lnTo>
                    <a:pt x="0" y="6451600"/>
                  </a:lnTo>
                  <a:lnTo>
                    <a:pt x="11379200" y="6451600"/>
                  </a:lnTo>
                  <a:lnTo>
                    <a:pt x="11379200" y="6432588"/>
                  </a:lnTo>
                  <a:lnTo>
                    <a:pt x="11379200" y="19050"/>
                  </a:lnTo>
                  <a:lnTo>
                    <a:pt x="11379200" y="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sp>
          <p:nvSpPr>
            <p:cNvPr id="5" name="object 5"/>
            <p:cNvSpPr/>
            <p:nvPr/>
          </p:nvSpPr>
          <p:spPr>
            <a:xfrm>
              <a:off x="1377950" y="962660"/>
              <a:ext cx="11379200" cy="6451600"/>
            </a:xfrm>
            <a:custGeom>
              <a:avLst/>
              <a:gdLst/>
              <a:ahLst/>
              <a:cxnLst/>
              <a:rect l="l" t="t" r="r" b="b"/>
              <a:pathLst>
                <a:path w="11379200" h="6451600">
                  <a:moveTo>
                    <a:pt x="0" y="0"/>
                  </a:moveTo>
                  <a:lnTo>
                    <a:pt x="11379200" y="0"/>
                  </a:lnTo>
                  <a:lnTo>
                    <a:pt x="11379200" y="6451600"/>
                  </a:lnTo>
                  <a:lnTo>
                    <a:pt x="0" y="6451600"/>
                  </a:lnTo>
                  <a:lnTo>
                    <a:pt x="0" y="0"/>
                  </a:lnTo>
                  <a:close/>
                </a:path>
                <a:path w="11379200" h="6451600">
                  <a:moveTo>
                    <a:pt x="19050" y="19050"/>
                  </a:moveTo>
                  <a:lnTo>
                    <a:pt x="19050" y="6432575"/>
                  </a:lnTo>
                  <a:lnTo>
                    <a:pt x="11360150" y="6432575"/>
                  </a:lnTo>
                  <a:lnTo>
                    <a:pt x="11360150" y="19050"/>
                  </a:lnTo>
                  <a:lnTo>
                    <a:pt x="19050" y="1905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pic>
          <p:nvPicPr>
            <p:cNvPr id="6" name="object 6"/>
            <p:cNvPicPr/>
            <p:nvPr/>
          </p:nvPicPr>
          <p:blipFill>
            <a:blip r:embed="rId2" cstate="print"/>
            <a:stretch>
              <a:fillRect/>
            </a:stretch>
          </p:blipFill>
          <p:spPr>
            <a:xfrm>
              <a:off x="8188325" y="990663"/>
              <a:ext cx="4543425" cy="6425552"/>
            </a:xfrm>
            <a:prstGeom prst="rect">
              <a:avLst/>
            </a:prstGeom>
            <a:noFill/>
            <a:ln>
              <a:noFill/>
            </a:ln>
          </p:spPr>
          <p:style>
            <a:lnRef idx="0">
              <a:scrgbClr r="0" g="0" b="0"/>
            </a:lnRef>
            <a:fillRef idx="0">
              <a:scrgbClr r="0" g="0" b="0"/>
            </a:fillRef>
            <a:effectRef idx="0">
              <a:scrgbClr r="0" g="0" b="0"/>
            </a:effectRef>
            <a:fontRef idx="minor">
              <a:schemeClr val="dk1"/>
            </a:fontRef>
          </p:style>
        </p:pic>
      </p:grpSp>
      <p:grpSp>
        <p:nvGrpSpPr>
          <p:cNvPr id="8" name="Group 6">
            <a:extLst>
              <a:ext uri="{FF2B5EF4-FFF2-40B4-BE49-F238E27FC236}">
                <a16:creationId xmlns:a16="http://schemas.microsoft.com/office/drawing/2014/main" id="{3C5B690B-5335-A685-4A4F-0511D1358E8E}"/>
              </a:ext>
            </a:extLst>
          </p:cNvPr>
          <p:cNvGrpSpPr/>
          <p:nvPr/>
        </p:nvGrpSpPr>
        <p:grpSpPr>
          <a:xfrm>
            <a:off x="94714" y="100770"/>
            <a:ext cx="11939998" cy="6665544"/>
            <a:chOff x="0" y="0"/>
            <a:chExt cx="23879996" cy="13331088"/>
          </a:xfrm>
        </p:grpSpPr>
        <p:sp>
          <p:nvSpPr>
            <p:cNvPr id="9" name="Freeform 7">
              <a:extLst>
                <a:ext uri="{FF2B5EF4-FFF2-40B4-BE49-F238E27FC236}">
                  <a16:creationId xmlns:a16="http://schemas.microsoft.com/office/drawing/2014/main" id="{6D97194B-E71C-FE9A-F6BC-719ADDF5883E}"/>
                </a:ext>
              </a:extLst>
            </p:cNvPr>
            <p:cNvSpPr/>
            <p:nvPr/>
          </p:nvSpPr>
          <p:spPr>
            <a:xfrm>
              <a:off x="0" y="0"/>
              <a:ext cx="23879938" cy="13331062"/>
            </a:xfrm>
            <a:custGeom>
              <a:avLst/>
              <a:gdLst/>
              <a:ahLst/>
              <a:cxnLst/>
              <a:rect l="l" t="t" r="r" b="b"/>
              <a:pathLst>
                <a:path w="23879938" h="13331062">
                  <a:moveTo>
                    <a:pt x="2245106" y="0"/>
                  </a:moveTo>
                  <a:lnTo>
                    <a:pt x="23851363" y="0"/>
                  </a:lnTo>
                  <a:cubicBezTo>
                    <a:pt x="23867111" y="0"/>
                    <a:pt x="23879938" y="12827"/>
                    <a:pt x="23879938" y="28575"/>
                  </a:cubicBezTo>
                  <a:lnTo>
                    <a:pt x="23879938" y="11090148"/>
                  </a:lnTo>
                  <a:lnTo>
                    <a:pt x="23851363" y="11090148"/>
                  </a:lnTo>
                  <a:lnTo>
                    <a:pt x="23879938" y="11090148"/>
                  </a:lnTo>
                  <a:cubicBezTo>
                    <a:pt x="23879938" y="12327890"/>
                    <a:pt x="22874732" y="13331062"/>
                    <a:pt x="21634831" y="13331062"/>
                  </a:cubicBezTo>
                  <a:lnTo>
                    <a:pt x="21634831" y="13302487"/>
                  </a:lnTo>
                  <a:lnTo>
                    <a:pt x="21634831" y="13331062"/>
                  </a:lnTo>
                  <a:lnTo>
                    <a:pt x="28575" y="13331062"/>
                  </a:lnTo>
                  <a:cubicBezTo>
                    <a:pt x="12827" y="13331062"/>
                    <a:pt x="0" y="13318235"/>
                    <a:pt x="0" y="13302487"/>
                  </a:cubicBezTo>
                  <a:lnTo>
                    <a:pt x="0" y="2240915"/>
                  </a:lnTo>
                  <a:lnTo>
                    <a:pt x="28575" y="2240915"/>
                  </a:lnTo>
                  <a:lnTo>
                    <a:pt x="0" y="2240915"/>
                  </a:lnTo>
                  <a:cubicBezTo>
                    <a:pt x="0" y="1003300"/>
                    <a:pt x="1005205" y="0"/>
                    <a:pt x="2245106" y="0"/>
                  </a:cubicBezTo>
                  <a:cubicBezTo>
                    <a:pt x="2250567" y="0"/>
                    <a:pt x="2255901" y="1524"/>
                    <a:pt x="2260473" y="4572"/>
                  </a:cubicBezTo>
                  <a:lnTo>
                    <a:pt x="2245106" y="28575"/>
                  </a:lnTo>
                  <a:lnTo>
                    <a:pt x="2245106" y="0"/>
                  </a:lnTo>
                  <a:moveTo>
                    <a:pt x="2245106" y="57150"/>
                  </a:moveTo>
                  <a:cubicBezTo>
                    <a:pt x="2239645" y="57150"/>
                    <a:pt x="2234311" y="55626"/>
                    <a:pt x="2229739" y="52578"/>
                  </a:cubicBezTo>
                  <a:lnTo>
                    <a:pt x="2245106" y="28575"/>
                  </a:lnTo>
                  <a:lnTo>
                    <a:pt x="2245106" y="57150"/>
                  </a:lnTo>
                  <a:cubicBezTo>
                    <a:pt x="1036701" y="57150"/>
                    <a:pt x="57150" y="1034923"/>
                    <a:pt x="57150" y="2240915"/>
                  </a:cubicBezTo>
                  <a:lnTo>
                    <a:pt x="57150" y="13302487"/>
                  </a:lnTo>
                  <a:lnTo>
                    <a:pt x="28575" y="13302487"/>
                  </a:lnTo>
                  <a:lnTo>
                    <a:pt x="28575" y="13273912"/>
                  </a:lnTo>
                  <a:lnTo>
                    <a:pt x="21634831" y="13273912"/>
                  </a:lnTo>
                  <a:cubicBezTo>
                    <a:pt x="22843237" y="13273912"/>
                    <a:pt x="23822788" y="12296140"/>
                    <a:pt x="23822788" y="11090148"/>
                  </a:cubicBezTo>
                  <a:lnTo>
                    <a:pt x="23822788" y="28575"/>
                  </a:lnTo>
                  <a:lnTo>
                    <a:pt x="23851363" y="28575"/>
                  </a:lnTo>
                  <a:lnTo>
                    <a:pt x="23851363" y="57150"/>
                  </a:lnTo>
                  <a:lnTo>
                    <a:pt x="2245106" y="57150"/>
                  </a:lnTo>
                  <a:close/>
                </a:path>
              </a:pathLst>
            </a:custGeom>
            <a:solidFill>
              <a:srgbClr val="ED166D"/>
            </a:solidFill>
          </p:spPr>
          <p:txBody>
            <a:bodyPr/>
            <a:lstStyle/>
            <a:p>
              <a:endParaRPr lang="pl-PL" sz="120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51641" y="715805"/>
            <a:ext cx="5754413" cy="2339337"/>
          </a:xfrm>
          <a:prstGeom prst="rect">
            <a:avLst/>
          </a:prstGeom>
        </p:spPr>
        <p:txBody>
          <a:bodyPr vert="horz" wrap="square" lIns="0" tIns="10583" rIns="0" bIns="0" rtlCol="0" anchor="ctr">
            <a:spAutoFit/>
          </a:bodyPr>
          <a:lstStyle/>
          <a:p>
            <a:pPr marL="458240">
              <a:lnSpc>
                <a:spcPct val="100000"/>
              </a:lnSpc>
              <a:spcBef>
                <a:spcPts val="83"/>
              </a:spcBef>
              <a:tabLst>
                <a:tab pos="1029717" algn="l"/>
              </a:tabLst>
            </a:pPr>
            <a:r>
              <a:rPr spc="-21" dirty="0">
                <a:solidFill>
                  <a:srgbClr val="1F1A17"/>
                </a:solidFill>
              </a:rPr>
              <a:t>A-</a:t>
            </a:r>
            <a:r>
              <a:rPr dirty="0">
                <a:solidFill>
                  <a:srgbClr val="1F1A17"/>
                </a:solidFill>
              </a:rPr>
              <a:t>	</a:t>
            </a:r>
            <a:r>
              <a:rPr lang="pl-PL" spc="117" dirty="0"/>
              <a:t>Podstawowe narzędzia</a:t>
            </a:r>
            <a:endParaRPr spc="-17" dirty="0"/>
          </a:p>
          <a:p>
            <a:pPr marL="10583" marR="4233">
              <a:lnSpc>
                <a:spcPct val="152800"/>
              </a:lnSpc>
              <a:spcBef>
                <a:spcPts val="479"/>
              </a:spcBef>
            </a:pPr>
            <a:br>
              <a:rPr lang="pl-PL" sz="1333" dirty="0">
                <a:solidFill>
                  <a:srgbClr val="929292"/>
                </a:solidFill>
              </a:rPr>
            </a:br>
            <a:r>
              <a:rPr lang="pl-PL" sz="1333" dirty="0">
                <a:solidFill>
                  <a:srgbClr val="929292"/>
                </a:solidFill>
              </a:rPr>
              <a:t>Proste cyfrowe historyjki mogą być przygotowywane za pomocą programów do tworzenia prezentacji.</a:t>
            </a:r>
            <a:endParaRPr sz="1333" dirty="0"/>
          </a:p>
        </p:txBody>
      </p:sp>
      <p:sp>
        <p:nvSpPr>
          <p:cNvPr id="3" name="object 3"/>
          <p:cNvSpPr txBox="1"/>
          <p:nvPr/>
        </p:nvSpPr>
        <p:spPr>
          <a:xfrm>
            <a:off x="1340062" y="3157538"/>
            <a:ext cx="2461683" cy="1985073"/>
          </a:xfrm>
          <a:prstGeom prst="rect">
            <a:avLst/>
          </a:prstGeom>
        </p:spPr>
        <p:txBody>
          <a:bodyPr vert="horz" wrap="square" lIns="0" tIns="10583" rIns="0" bIns="0" rtlCol="0">
            <a:spAutoFit/>
          </a:bodyPr>
          <a:lstStyle/>
          <a:p>
            <a:pPr marL="10583">
              <a:spcBef>
                <a:spcPts val="83"/>
              </a:spcBef>
            </a:pPr>
            <a:r>
              <a:rPr lang="pl-PL" sz="1333" dirty="0">
                <a:solidFill>
                  <a:srgbClr val="929292"/>
                </a:solidFill>
                <a:latin typeface="Trebuchet MS"/>
                <a:cs typeface="Trebuchet MS"/>
              </a:rPr>
              <a:t>Przykłady</a:t>
            </a:r>
            <a:r>
              <a:rPr sz="1333" spc="-8" dirty="0">
                <a:solidFill>
                  <a:srgbClr val="929292"/>
                </a:solidFill>
                <a:latin typeface="Trebuchet MS"/>
                <a:cs typeface="Trebuchet MS"/>
              </a:rPr>
              <a:t>:</a:t>
            </a:r>
            <a:endParaRPr sz="1333" dirty="0">
              <a:latin typeface="Trebuchet MS"/>
              <a:cs typeface="Trebuchet MS"/>
            </a:endParaRPr>
          </a:p>
          <a:p>
            <a:pPr>
              <a:spcBef>
                <a:spcPts val="550"/>
              </a:spcBef>
            </a:pPr>
            <a:endParaRPr sz="1333" dirty="0">
              <a:latin typeface="Trebuchet MS"/>
              <a:cs typeface="Trebuchet MS"/>
            </a:endParaRPr>
          </a:p>
          <a:p>
            <a:pPr marL="836050" indent="-190492">
              <a:buFont typeface="Symbol"/>
              <a:buChar char=""/>
              <a:tabLst>
                <a:tab pos="836050" algn="l"/>
              </a:tabLst>
            </a:pPr>
            <a:r>
              <a:rPr sz="1333" spc="-8" dirty="0">
                <a:solidFill>
                  <a:srgbClr val="929292"/>
                </a:solidFill>
                <a:latin typeface="Trebuchet MS"/>
                <a:cs typeface="Trebuchet MS"/>
              </a:rPr>
              <a:t>Powerpoint</a:t>
            </a:r>
            <a:endParaRPr sz="1333" dirty="0">
              <a:latin typeface="Trebuchet MS"/>
              <a:cs typeface="Trebuchet MS"/>
            </a:endParaRPr>
          </a:p>
          <a:p>
            <a:pPr marL="836050" indent="-190492">
              <a:spcBef>
                <a:spcPts val="371"/>
              </a:spcBef>
              <a:buFont typeface="Symbol"/>
              <a:buChar char=""/>
              <a:tabLst>
                <a:tab pos="836050" algn="l"/>
              </a:tabLst>
            </a:pPr>
            <a:r>
              <a:rPr sz="1333" spc="-8" dirty="0">
                <a:solidFill>
                  <a:srgbClr val="929292"/>
                </a:solidFill>
                <a:latin typeface="Trebuchet MS"/>
                <a:cs typeface="Trebuchet MS"/>
              </a:rPr>
              <a:t>Prezi</a:t>
            </a:r>
            <a:endParaRPr sz="1333" dirty="0">
              <a:latin typeface="Trebuchet MS"/>
              <a:cs typeface="Trebuchet MS"/>
            </a:endParaRPr>
          </a:p>
          <a:p>
            <a:pPr marL="836050" indent="-190492">
              <a:spcBef>
                <a:spcPts val="358"/>
              </a:spcBef>
              <a:buFont typeface="Symbol"/>
              <a:buChar char=""/>
              <a:tabLst>
                <a:tab pos="836050" algn="l"/>
              </a:tabLst>
            </a:pPr>
            <a:r>
              <a:rPr sz="1333" dirty="0">
                <a:solidFill>
                  <a:srgbClr val="929292"/>
                </a:solidFill>
                <a:latin typeface="Trebuchet MS"/>
                <a:cs typeface="Trebuchet MS"/>
              </a:rPr>
              <a:t>Microsoft</a:t>
            </a:r>
            <a:r>
              <a:rPr sz="1333" spc="-67" dirty="0">
                <a:solidFill>
                  <a:srgbClr val="929292"/>
                </a:solidFill>
                <a:latin typeface="Trebuchet MS"/>
                <a:cs typeface="Trebuchet MS"/>
              </a:rPr>
              <a:t> </a:t>
            </a:r>
            <a:r>
              <a:rPr sz="1333" dirty="0">
                <a:solidFill>
                  <a:srgbClr val="929292"/>
                </a:solidFill>
                <a:latin typeface="Trebuchet MS"/>
                <a:cs typeface="Trebuchet MS"/>
              </a:rPr>
              <a:t>Photo</a:t>
            </a:r>
            <a:r>
              <a:rPr sz="1333" spc="-71" dirty="0">
                <a:solidFill>
                  <a:srgbClr val="929292"/>
                </a:solidFill>
                <a:latin typeface="Trebuchet MS"/>
                <a:cs typeface="Trebuchet MS"/>
              </a:rPr>
              <a:t> </a:t>
            </a:r>
            <a:r>
              <a:rPr sz="1333" spc="-8" dirty="0">
                <a:solidFill>
                  <a:srgbClr val="929292"/>
                </a:solidFill>
                <a:latin typeface="Trebuchet MS"/>
                <a:cs typeface="Trebuchet MS"/>
              </a:rPr>
              <a:t>Story</a:t>
            </a:r>
            <a:endParaRPr sz="1333" dirty="0">
              <a:latin typeface="Trebuchet MS"/>
              <a:cs typeface="Trebuchet MS"/>
            </a:endParaRPr>
          </a:p>
          <a:p>
            <a:pPr marL="836050" indent="-190492">
              <a:spcBef>
                <a:spcPts val="358"/>
              </a:spcBef>
              <a:buFont typeface="Symbol"/>
              <a:buChar char=""/>
              <a:tabLst>
                <a:tab pos="836050" algn="l"/>
              </a:tabLst>
            </a:pPr>
            <a:r>
              <a:rPr sz="1333" spc="-8" dirty="0">
                <a:solidFill>
                  <a:srgbClr val="929292"/>
                </a:solidFill>
                <a:latin typeface="Trebuchet MS"/>
                <a:cs typeface="Trebuchet MS"/>
              </a:rPr>
              <a:t>Ispring</a:t>
            </a:r>
            <a:endParaRPr sz="1333" dirty="0">
              <a:latin typeface="Trebuchet MS"/>
              <a:cs typeface="Trebuchet MS"/>
            </a:endParaRPr>
          </a:p>
          <a:p>
            <a:pPr marL="836050" indent="-190492">
              <a:spcBef>
                <a:spcPts val="358"/>
              </a:spcBef>
              <a:buFont typeface="Symbol"/>
              <a:buChar char=""/>
              <a:tabLst>
                <a:tab pos="836050" algn="l"/>
              </a:tabLst>
            </a:pPr>
            <a:r>
              <a:rPr sz="1333" dirty="0">
                <a:solidFill>
                  <a:srgbClr val="929292"/>
                </a:solidFill>
                <a:latin typeface="Trebuchet MS"/>
                <a:cs typeface="Trebuchet MS"/>
              </a:rPr>
              <a:t>Google</a:t>
            </a:r>
            <a:r>
              <a:rPr sz="1333" spc="-75" dirty="0">
                <a:solidFill>
                  <a:srgbClr val="929292"/>
                </a:solidFill>
                <a:latin typeface="Trebuchet MS"/>
                <a:cs typeface="Trebuchet MS"/>
              </a:rPr>
              <a:t> </a:t>
            </a:r>
            <a:r>
              <a:rPr sz="1333" spc="-8" dirty="0">
                <a:solidFill>
                  <a:srgbClr val="929292"/>
                </a:solidFill>
                <a:latin typeface="Trebuchet MS"/>
                <a:cs typeface="Trebuchet MS"/>
              </a:rPr>
              <a:t>Slides</a:t>
            </a:r>
            <a:endParaRPr sz="1333" dirty="0">
              <a:latin typeface="Trebuchet MS"/>
              <a:cs typeface="Trebuchet MS"/>
            </a:endParaRPr>
          </a:p>
          <a:p>
            <a:pPr marL="836050" indent="-190492">
              <a:spcBef>
                <a:spcPts val="358"/>
              </a:spcBef>
              <a:buFont typeface="Symbol"/>
              <a:buChar char=""/>
              <a:tabLst>
                <a:tab pos="836050" algn="l"/>
              </a:tabLst>
            </a:pPr>
            <a:r>
              <a:rPr sz="1333" spc="-25" dirty="0">
                <a:solidFill>
                  <a:srgbClr val="929292"/>
                </a:solidFill>
                <a:latin typeface="Trebuchet MS"/>
                <a:cs typeface="Trebuchet MS"/>
              </a:rPr>
              <a:t>Keynote</a:t>
            </a:r>
            <a:r>
              <a:rPr sz="1333" spc="-67" dirty="0">
                <a:solidFill>
                  <a:srgbClr val="929292"/>
                </a:solidFill>
                <a:latin typeface="Trebuchet MS"/>
                <a:cs typeface="Trebuchet MS"/>
              </a:rPr>
              <a:t> </a:t>
            </a:r>
            <a:r>
              <a:rPr sz="1333" spc="-8" dirty="0">
                <a:solidFill>
                  <a:srgbClr val="929292"/>
                </a:solidFill>
                <a:latin typeface="Trebuchet MS"/>
                <a:cs typeface="Trebuchet MS"/>
              </a:rPr>
              <a:t>(Mac)…</a:t>
            </a:r>
            <a:endParaRPr sz="1333" dirty="0">
              <a:latin typeface="Trebuchet MS"/>
              <a:cs typeface="Trebuchet MS"/>
            </a:endParaRPr>
          </a:p>
        </p:txBody>
      </p:sp>
      <p:grpSp>
        <p:nvGrpSpPr>
          <p:cNvPr id="4" name="object 4"/>
          <p:cNvGrpSpPr/>
          <p:nvPr/>
        </p:nvGrpSpPr>
        <p:grpSpPr>
          <a:xfrm>
            <a:off x="1173692" y="987953"/>
            <a:ext cx="9493250" cy="5386917"/>
            <a:chOff x="1408430" y="1185544"/>
            <a:chExt cx="11391900" cy="6464300"/>
          </a:xfrm>
        </p:grpSpPr>
        <p:sp>
          <p:nvSpPr>
            <p:cNvPr id="5" name="object 5"/>
            <p:cNvSpPr/>
            <p:nvPr/>
          </p:nvSpPr>
          <p:spPr>
            <a:xfrm>
              <a:off x="1414780" y="1192529"/>
              <a:ext cx="11379200" cy="6451600"/>
            </a:xfrm>
            <a:custGeom>
              <a:avLst/>
              <a:gdLst/>
              <a:ahLst/>
              <a:cxnLst/>
              <a:rect l="l" t="t" r="r" b="b"/>
              <a:pathLst>
                <a:path w="11379200" h="6451600">
                  <a:moveTo>
                    <a:pt x="11379200" y="0"/>
                  </a:moveTo>
                  <a:lnTo>
                    <a:pt x="0" y="0"/>
                  </a:lnTo>
                  <a:lnTo>
                    <a:pt x="0" y="19050"/>
                  </a:lnTo>
                  <a:lnTo>
                    <a:pt x="0" y="6432550"/>
                  </a:lnTo>
                  <a:lnTo>
                    <a:pt x="0" y="6451600"/>
                  </a:lnTo>
                  <a:lnTo>
                    <a:pt x="11379200" y="6451600"/>
                  </a:lnTo>
                  <a:lnTo>
                    <a:pt x="11379200" y="6432550"/>
                  </a:lnTo>
                  <a:lnTo>
                    <a:pt x="19050" y="6432550"/>
                  </a:lnTo>
                  <a:lnTo>
                    <a:pt x="19050" y="19050"/>
                  </a:lnTo>
                  <a:lnTo>
                    <a:pt x="11360150" y="19050"/>
                  </a:lnTo>
                  <a:lnTo>
                    <a:pt x="11360150" y="6431940"/>
                  </a:lnTo>
                  <a:lnTo>
                    <a:pt x="11379200" y="6431940"/>
                  </a:lnTo>
                  <a:lnTo>
                    <a:pt x="11379200" y="19050"/>
                  </a:lnTo>
                  <a:lnTo>
                    <a:pt x="11379200" y="18415"/>
                  </a:lnTo>
                  <a:lnTo>
                    <a:pt x="11379200" y="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sp>
          <p:nvSpPr>
            <p:cNvPr id="6" name="object 6"/>
            <p:cNvSpPr/>
            <p:nvPr/>
          </p:nvSpPr>
          <p:spPr>
            <a:xfrm>
              <a:off x="1414780" y="1191894"/>
              <a:ext cx="11379200" cy="6451600"/>
            </a:xfrm>
            <a:custGeom>
              <a:avLst/>
              <a:gdLst/>
              <a:ahLst/>
              <a:cxnLst/>
              <a:rect l="l" t="t" r="r" b="b"/>
              <a:pathLst>
                <a:path w="11379200" h="6451600">
                  <a:moveTo>
                    <a:pt x="0" y="0"/>
                  </a:moveTo>
                  <a:lnTo>
                    <a:pt x="11379200" y="0"/>
                  </a:lnTo>
                  <a:lnTo>
                    <a:pt x="11379200" y="6451600"/>
                  </a:lnTo>
                  <a:lnTo>
                    <a:pt x="0" y="6451600"/>
                  </a:lnTo>
                  <a:lnTo>
                    <a:pt x="0" y="0"/>
                  </a:lnTo>
                  <a:close/>
                </a:path>
                <a:path w="11379200" h="6451600">
                  <a:moveTo>
                    <a:pt x="19050" y="19050"/>
                  </a:moveTo>
                  <a:lnTo>
                    <a:pt x="19050" y="6432575"/>
                  </a:lnTo>
                  <a:lnTo>
                    <a:pt x="11360150" y="6432575"/>
                  </a:lnTo>
                  <a:lnTo>
                    <a:pt x="11360150" y="19050"/>
                  </a:lnTo>
                  <a:lnTo>
                    <a:pt x="19050" y="1905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pic>
          <p:nvPicPr>
            <p:cNvPr id="7" name="object 7"/>
            <p:cNvPicPr/>
            <p:nvPr/>
          </p:nvPicPr>
          <p:blipFill>
            <a:blip r:embed="rId2" cstate="print"/>
            <a:stretch>
              <a:fillRect/>
            </a:stretch>
          </p:blipFill>
          <p:spPr>
            <a:xfrm>
              <a:off x="8236585" y="1190637"/>
              <a:ext cx="4561205" cy="6450838"/>
            </a:xfrm>
            <a:prstGeom prst="rect">
              <a:avLst/>
            </a:prstGeom>
            <a:noFill/>
            <a:ln>
              <a:noFill/>
            </a:ln>
          </p:spPr>
          <p:style>
            <a:lnRef idx="0">
              <a:scrgbClr r="0" g="0" b="0"/>
            </a:lnRef>
            <a:fillRef idx="0">
              <a:scrgbClr r="0" g="0" b="0"/>
            </a:fillRef>
            <a:effectRef idx="0">
              <a:scrgbClr r="0" g="0" b="0"/>
            </a:effectRef>
            <a:fontRef idx="minor">
              <a:schemeClr val="dk1"/>
            </a:fontRef>
          </p:style>
        </p:pic>
      </p:grpSp>
      <p:grpSp>
        <p:nvGrpSpPr>
          <p:cNvPr id="9" name="Group 6">
            <a:extLst>
              <a:ext uri="{FF2B5EF4-FFF2-40B4-BE49-F238E27FC236}">
                <a16:creationId xmlns:a16="http://schemas.microsoft.com/office/drawing/2014/main" id="{D63958A4-7617-957B-559B-1D7B4F3F2471}"/>
              </a:ext>
            </a:extLst>
          </p:cNvPr>
          <p:cNvGrpSpPr/>
          <p:nvPr/>
        </p:nvGrpSpPr>
        <p:grpSpPr>
          <a:xfrm>
            <a:off x="94714" y="100770"/>
            <a:ext cx="11939998" cy="6665544"/>
            <a:chOff x="0" y="0"/>
            <a:chExt cx="23879996" cy="13331088"/>
          </a:xfrm>
        </p:grpSpPr>
        <p:sp>
          <p:nvSpPr>
            <p:cNvPr id="10" name="Freeform 7">
              <a:extLst>
                <a:ext uri="{FF2B5EF4-FFF2-40B4-BE49-F238E27FC236}">
                  <a16:creationId xmlns:a16="http://schemas.microsoft.com/office/drawing/2014/main" id="{47F8B133-E063-E2FD-0F87-452BF28DE0BF}"/>
                </a:ext>
              </a:extLst>
            </p:cNvPr>
            <p:cNvSpPr/>
            <p:nvPr/>
          </p:nvSpPr>
          <p:spPr>
            <a:xfrm>
              <a:off x="0" y="0"/>
              <a:ext cx="23879938" cy="13331062"/>
            </a:xfrm>
            <a:custGeom>
              <a:avLst/>
              <a:gdLst/>
              <a:ahLst/>
              <a:cxnLst/>
              <a:rect l="l" t="t" r="r" b="b"/>
              <a:pathLst>
                <a:path w="23879938" h="13331062">
                  <a:moveTo>
                    <a:pt x="2245106" y="0"/>
                  </a:moveTo>
                  <a:lnTo>
                    <a:pt x="23851363" y="0"/>
                  </a:lnTo>
                  <a:cubicBezTo>
                    <a:pt x="23867111" y="0"/>
                    <a:pt x="23879938" y="12827"/>
                    <a:pt x="23879938" y="28575"/>
                  </a:cubicBezTo>
                  <a:lnTo>
                    <a:pt x="23879938" y="11090148"/>
                  </a:lnTo>
                  <a:lnTo>
                    <a:pt x="23851363" y="11090148"/>
                  </a:lnTo>
                  <a:lnTo>
                    <a:pt x="23879938" y="11090148"/>
                  </a:lnTo>
                  <a:cubicBezTo>
                    <a:pt x="23879938" y="12327890"/>
                    <a:pt x="22874732" y="13331062"/>
                    <a:pt x="21634831" y="13331062"/>
                  </a:cubicBezTo>
                  <a:lnTo>
                    <a:pt x="21634831" y="13302487"/>
                  </a:lnTo>
                  <a:lnTo>
                    <a:pt x="21634831" y="13331062"/>
                  </a:lnTo>
                  <a:lnTo>
                    <a:pt x="28575" y="13331062"/>
                  </a:lnTo>
                  <a:cubicBezTo>
                    <a:pt x="12827" y="13331062"/>
                    <a:pt x="0" y="13318235"/>
                    <a:pt x="0" y="13302487"/>
                  </a:cubicBezTo>
                  <a:lnTo>
                    <a:pt x="0" y="2240915"/>
                  </a:lnTo>
                  <a:lnTo>
                    <a:pt x="28575" y="2240915"/>
                  </a:lnTo>
                  <a:lnTo>
                    <a:pt x="0" y="2240915"/>
                  </a:lnTo>
                  <a:cubicBezTo>
                    <a:pt x="0" y="1003300"/>
                    <a:pt x="1005205" y="0"/>
                    <a:pt x="2245106" y="0"/>
                  </a:cubicBezTo>
                  <a:cubicBezTo>
                    <a:pt x="2250567" y="0"/>
                    <a:pt x="2255901" y="1524"/>
                    <a:pt x="2260473" y="4572"/>
                  </a:cubicBezTo>
                  <a:lnTo>
                    <a:pt x="2245106" y="28575"/>
                  </a:lnTo>
                  <a:lnTo>
                    <a:pt x="2245106" y="0"/>
                  </a:lnTo>
                  <a:moveTo>
                    <a:pt x="2245106" y="57150"/>
                  </a:moveTo>
                  <a:cubicBezTo>
                    <a:pt x="2239645" y="57150"/>
                    <a:pt x="2234311" y="55626"/>
                    <a:pt x="2229739" y="52578"/>
                  </a:cubicBezTo>
                  <a:lnTo>
                    <a:pt x="2245106" y="28575"/>
                  </a:lnTo>
                  <a:lnTo>
                    <a:pt x="2245106" y="57150"/>
                  </a:lnTo>
                  <a:cubicBezTo>
                    <a:pt x="1036701" y="57150"/>
                    <a:pt x="57150" y="1034923"/>
                    <a:pt x="57150" y="2240915"/>
                  </a:cubicBezTo>
                  <a:lnTo>
                    <a:pt x="57150" y="13302487"/>
                  </a:lnTo>
                  <a:lnTo>
                    <a:pt x="28575" y="13302487"/>
                  </a:lnTo>
                  <a:lnTo>
                    <a:pt x="28575" y="13273912"/>
                  </a:lnTo>
                  <a:lnTo>
                    <a:pt x="21634831" y="13273912"/>
                  </a:lnTo>
                  <a:cubicBezTo>
                    <a:pt x="22843237" y="13273912"/>
                    <a:pt x="23822788" y="12296140"/>
                    <a:pt x="23822788" y="11090148"/>
                  </a:cubicBezTo>
                  <a:lnTo>
                    <a:pt x="23822788" y="28575"/>
                  </a:lnTo>
                  <a:lnTo>
                    <a:pt x="23851363" y="28575"/>
                  </a:lnTo>
                  <a:lnTo>
                    <a:pt x="23851363" y="57150"/>
                  </a:lnTo>
                  <a:lnTo>
                    <a:pt x="2245106" y="57150"/>
                  </a:lnTo>
                  <a:close/>
                </a:path>
              </a:pathLst>
            </a:custGeom>
            <a:solidFill>
              <a:srgbClr val="ED166D"/>
            </a:solidFill>
          </p:spPr>
          <p:txBody>
            <a:bodyPr/>
            <a:lstStyle/>
            <a:p>
              <a:endParaRPr lang="pl-PL" sz="1200"/>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54333" y="325322"/>
            <a:ext cx="8776426" cy="687795"/>
          </a:xfrm>
          <a:prstGeom prst="rect">
            <a:avLst/>
          </a:prstGeom>
        </p:spPr>
        <p:txBody>
          <a:bodyPr vert="horz" wrap="square" lIns="0" tIns="10583" rIns="0" bIns="0" rtlCol="0" anchor="ctr">
            <a:spAutoFit/>
          </a:bodyPr>
          <a:lstStyle/>
          <a:p>
            <a:pPr marL="10583">
              <a:lnSpc>
                <a:spcPct val="100000"/>
              </a:lnSpc>
              <a:spcBef>
                <a:spcPts val="83"/>
              </a:spcBef>
            </a:pPr>
            <a:r>
              <a:rPr spc="46" dirty="0"/>
              <a:t>B-</a:t>
            </a:r>
            <a:r>
              <a:rPr spc="104" dirty="0"/>
              <a:t> </a:t>
            </a:r>
            <a:r>
              <a:rPr lang="pl-PL" dirty="0"/>
              <a:t>Platformy do tworzenia historyjek</a:t>
            </a:r>
            <a:endParaRPr spc="-8" dirty="0"/>
          </a:p>
        </p:txBody>
      </p:sp>
      <p:sp>
        <p:nvSpPr>
          <p:cNvPr id="3" name="object 3"/>
          <p:cNvSpPr txBox="1"/>
          <p:nvPr/>
        </p:nvSpPr>
        <p:spPr>
          <a:xfrm>
            <a:off x="5103717" y="1280569"/>
            <a:ext cx="4933950" cy="912921"/>
          </a:xfrm>
          <a:prstGeom prst="rect">
            <a:avLst/>
          </a:prstGeom>
        </p:spPr>
        <p:txBody>
          <a:bodyPr vert="horz" wrap="square" lIns="0" tIns="10583" rIns="0" bIns="0" rtlCol="0">
            <a:spAutoFit/>
          </a:bodyPr>
          <a:lstStyle/>
          <a:p>
            <a:pPr marL="10583" marR="4233">
              <a:lnSpc>
                <a:spcPct val="152600"/>
              </a:lnSpc>
              <a:spcBef>
                <a:spcPts val="83"/>
              </a:spcBef>
            </a:pPr>
            <a:r>
              <a:rPr lang="pl-PL" sz="1333" spc="-8" dirty="0">
                <a:solidFill>
                  <a:srgbClr val="929292"/>
                </a:solidFill>
                <a:latin typeface="Trebuchet MS"/>
                <a:cs typeface="Trebuchet MS"/>
              </a:rPr>
              <a:t>Te strony internetowe zostały stworzone z bezpośrednio w celu tworzenia historyjek, a niektóre z nich wyróżniają się przyjaznym dla użytkownika interfejsem.</a:t>
            </a:r>
            <a:endParaRPr sz="1333" dirty="0">
              <a:latin typeface="Trebuchet MS"/>
              <a:cs typeface="Trebuchet MS"/>
            </a:endParaRPr>
          </a:p>
        </p:txBody>
      </p:sp>
      <p:sp>
        <p:nvSpPr>
          <p:cNvPr id="4" name="object 4"/>
          <p:cNvSpPr txBox="1"/>
          <p:nvPr/>
        </p:nvSpPr>
        <p:spPr>
          <a:xfrm>
            <a:off x="5425874" y="2106802"/>
            <a:ext cx="3533775" cy="3925199"/>
          </a:xfrm>
          <a:prstGeom prst="rect">
            <a:avLst/>
          </a:prstGeom>
        </p:spPr>
        <p:txBody>
          <a:bodyPr vert="horz" wrap="square" lIns="0" tIns="129117" rIns="0" bIns="0" rtlCol="0">
            <a:spAutoFit/>
          </a:bodyPr>
          <a:lstStyle/>
          <a:p>
            <a:pPr marL="10583">
              <a:spcBef>
                <a:spcPts val="1017"/>
              </a:spcBef>
            </a:pPr>
            <a:r>
              <a:rPr lang="pl-PL" sz="1333" dirty="0">
                <a:solidFill>
                  <a:srgbClr val="929292"/>
                </a:solidFill>
                <a:latin typeface="Trebuchet MS"/>
                <a:cs typeface="Trebuchet MS"/>
              </a:rPr>
              <a:t>Przykłady</a:t>
            </a:r>
            <a:r>
              <a:rPr sz="1333" spc="-8" dirty="0">
                <a:solidFill>
                  <a:srgbClr val="929292"/>
                </a:solidFill>
                <a:latin typeface="Trebuchet MS"/>
                <a:cs typeface="Trebuchet MS"/>
              </a:rPr>
              <a:t>:</a:t>
            </a:r>
            <a:endParaRPr sz="1333" dirty="0">
              <a:latin typeface="Trebuchet MS"/>
              <a:cs typeface="Trebuchet MS"/>
            </a:endParaRPr>
          </a:p>
          <a:p>
            <a:pPr marL="685243" indent="-189963">
              <a:spcBef>
                <a:spcPts val="933"/>
              </a:spcBef>
              <a:buFont typeface="Symbol"/>
              <a:buChar char=""/>
              <a:tabLst>
                <a:tab pos="685243" algn="l"/>
              </a:tabLst>
            </a:pPr>
            <a:r>
              <a:rPr sz="1333" spc="-17" dirty="0">
                <a:solidFill>
                  <a:srgbClr val="929292"/>
                </a:solidFill>
                <a:latin typeface="Trebuchet MS"/>
                <a:cs typeface="Trebuchet MS"/>
              </a:rPr>
              <a:t>Toontastic</a:t>
            </a:r>
            <a:r>
              <a:rPr sz="1333" spc="-33" dirty="0">
                <a:solidFill>
                  <a:srgbClr val="929292"/>
                </a:solidFill>
                <a:latin typeface="Trebuchet MS"/>
                <a:cs typeface="Trebuchet MS"/>
              </a:rPr>
              <a:t> </a:t>
            </a:r>
            <a:r>
              <a:rPr sz="1333" spc="33" dirty="0">
                <a:solidFill>
                  <a:srgbClr val="929292"/>
                </a:solidFill>
                <a:latin typeface="Trebuchet MS"/>
                <a:cs typeface="Trebuchet MS"/>
              </a:rPr>
              <a:t>3D</a:t>
            </a:r>
            <a:endParaRPr sz="1333" dirty="0">
              <a:latin typeface="Trebuchet MS"/>
              <a:cs typeface="Trebuchet MS"/>
            </a:endParaRPr>
          </a:p>
          <a:p>
            <a:pPr marL="685243" indent="-189963">
              <a:spcBef>
                <a:spcPts val="117"/>
              </a:spcBef>
              <a:buFont typeface="Symbol"/>
              <a:buChar char=""/>
              <a:tabLst>
                <a:tab pos="685243" algn="l"/>
              </a:tabLst>
            </a:pPr>
            <a:r>
              <a:rPr sz="1333" spc="-8" dirty="0">
                <a:solidFill>
                  <a:srgbClr val="929292"/>
                </a:solidFill>
                <a:latin typeface="Trebuchet MS"/>
                <a:cs typeface="Trebuchet MS"/>
              </a:rPr>
              <a:t>Storyjumper</a:t>
            </a:r>
            <a:endParaRPr sz="1333" dirty="0">
              <a:latin typeface="Trebuchet MS"/>
              <a:cs typeface="Trebuchet MS"/>
            </a:endParaRPr>
          </a:p>
          <a:p>
            <a:pPr marL="685243" indent="-189963">
              <a:spcBef>
                <a:spcPts val="117"/>
              </a:spcBef>
              <a:buFont typeface="Symbol"/>
              <a:buChar char=""/>
              <a:tabLst>
                <a:tab pos="685243" algn="l"/>
              </a:tabLst>
            </a:pPr>
            <a:r>
              <a:rPr sz="1333" spc="-8" dirty="0">
                <a:solidFill>
                  <a:srgbClr val="929292"/>
                </a:solidFill>
                <a:latin typeface="Trebuchet MS"/>
                <a:cs typeface="Trebuchet MS"/>
              </a:rPr>
              <a:t>Storybird</a:t>
            </a:r>
            <a:endParaRPr sz="1333" dirty="0">
              <a:latin typeface="Trebuchet MS"/>
              <a:cs typeface="Trebuchet MS"/>
            </a:endParaRPr>
          </a:p>
          <a:p>
            <a:pPr marL="685243" indent="-189963">
              <a:spcBef>
                <a:spcPts val="117"/>
              </a:spcBef>
              <a:buFont typeface="Symbol"/>
              <a:buChar char=""/>
              <a:tabLst>
                <a:tab pos="685243" algn="l"/>
              </a:tabLst>
            </a:pPr>
            <a:r>
              <a:rPr sz="1333" spc="-8" dirty="0">
                <a:solidFill>
                  <a:srgbClr val="929292"/>
                </a:solidFill>
                <a:latin typeface="Trebuchet MS"/>
                <a:cs typeface="Trebuchet MS"/>
              </a:rPr>
              <a:t>Slidestory</a:t>
            </a:r>
            <a:endParaRPr sz="1333" dirty="0">
              <a:latin typeface="Trebuchet MS"/>
              <a:cs typeface="Trebuchet MS"/>
            </a:endParaRPr>
          </a:p>
          <a:p>
            <a:pPr marL="685243" indent="-189963">
              <a:spcBef>
                <a:spcPts val="117"/>
              </a:spcBef>
              <a:buFont typeface="Symbol"/>
              <a:buChar char=""/>
              <a:tabLst>
                <a:tab pos="685243" algn="l"/>
              </a:tabLst>
            </a:pPr>
            <a:r>
              <a:rPr sz="1333" spc="-8" dirty="0">
                <a:solidFill>
                  <a:srgbClr val="929292"/>
                </a:solidFill>
                <a:latin typeface="Trebuchet MS"/>
                <a:cs typeface="Trebuchet MS"/>
              </a:rPr>
              <a:t>Smilebox</a:t>
            </a:r>
            <a:endParaRPr sz="1333" dirty="0">
              <a:latin typeface="Trebuchet MS"/>
              <a:cs typeface="Trebuchet MS"/>
            </a:endParaRPr>
          </a:p>
          <a:p>
            <a:pPr marL="685243" indent="-189963">
              <a:spcBef>
                <a:spcPts val="117"/>
              </a:spcBef>
              <a:buFont typeface="Symbol"/>
              <a:buChar char=""/>
              <a:tabLst>
                <a:tab pos="685243" algn="l"/>
              </a:tabLst>
            </a:pPr>
            <a:r>
              <a:rPr sz="1333" spc="-8" dirty="0">
                <a:solidFill>
                  <a:srgbClr val="929292"/>
                </a:solidFill>
                <a:latin typeface="Trebuchet MS"/>
                <a:cs typeface="Trebuchet MS"/>
              </a:rPr>
              <a:t>Puppetpals</a:t>
            </a:r>
            <a:endParaRPr sz="1333" dirty="0">
              <a:latin typeface="Trebuchet MS"/>
              <a:cs typeface="Trebuchet MS"/>
            </a:endParaRPr>
          </a:p>
          <a:p>
            <a:pPr marL="685243" indent="-189963">
              <a:spcBef>
                <a:spcPts val="117"/>
              </a:spcBef>
              <a:buFont typeface="Symbol"/>
              <a:buChar char=""/>
              <a:tabLst>
                <a:tab pos="685243" algn="l"/>
              </a:tabLst>
            </a:pPr>
            <a:r>
              <a:rPr sz="1333" dirty="0">
                <a:solidFill>
                  <a:srgbClr val="929292"/>
                </a:solidFill>
                <a:latin typeface="Trebuchet MS"/>
                <a:cs typeface="Trebuchet MS"/>
              </a:rPr>
              <a:t>30hands</a:t>
            </a:r>
            <a:r>
              <a:rPr sz="1333" spc="125" dirty="0">
                <a:solidFill>
                  <a:srgbClr val="929292"/>
                </a:solidFill>
                <a:latin typeface="Trebuchet MS"/>
                <a:cs typeface="Trebuchet MS"/>
              </a:rPr>
              <a:t> </a:t>
            </a:r>
            <a:r>
              <a:rPr sz="1333" spc="-8" dirty="0">
                <a:solidFill>
                  <a:srgbClr val="929292"/>
                </a:solidFill>
                <a:latin typeface="Trebuchet MS"/>
                <a:cs typeface="Trebuchet MS"/>
              </a:rPr>
              <a:t>starter</a:t>
            </a:r>
            <a:endParaRPr sz="1333" dirty="0">
              <a:latin typeface="Trebuchet MS"/>
              <a:cs typeface="Trebuchet MS"/>
            </a:endParaRPr>
          </a:p>
          <a:p>
            <a:pPr marL="685243" indent="-189963">
              <a:spcBef>
                <a:spcPts val="121"/>
              </a:spcBef>
              <a:buFont typeface="Symbol"/>
              <a:buChar char=""/>
              <a:tabLst>
                <a:tab pos="685243" algn="l"/>
              </a:tabLst>
            </a:pPr>
            <a:r>
              <a:rPr sz="1333" spc="-17" dirty="0">
                <a:solidFill>
                  <a:srgbClr val="929292"/>
                </a:solidFill>
                <a:latin typeface="Trebuchet MS"/>
                <a:cs typeface="Trebuchet MS"/>
              </a:rPr>
              <a:t>Storyboardthat</a:t>
            </a:r>
            <a:r>
              <a:rPr sz="1333" spc="-42" dirty="0">
                <a:solidFill>
                  <a:srgbClr val="929292"/>
                </a:solidFill>
                <a:latin typeface="Trebuchet MS"/>
                <a:cs typeface="Trebuchet MS"/>
              </a:rPr>
              <a:t> </a:t>
            </a:r>
            <a:r>
              <a:rPr sz="1333" dirty="0">
                <a:solidFill>
                  <a:srgbClr val="929292"/>
                </a:solidFill>
                <a:latin typeface="Trebuchet MS"/>
                <a:cs typeface="Trebuchet MS"/>
              </a:rPr>
              <a:t>(Also</a:t>
            </a:r>
            <a:r>
              <a:rPr sz="1333" spc="-71" dirty="0">
                <a:solidFill>
                  <a:srgbClr val="929292"/>
                </a:solidFill>
                <a:latin typeface="Trebuchet MS"/>
                <a:cs typeface="Trebuchet MS"/>
              </a:rPr>
              <a:t> </a:t>
            </a:r>
            <a:r>
              <a:rPr sz="1333" spc="-50" dirty="0">
                <a:solidFill>
                  <a:srgbClr val="929292"/>
                </a:solidFill>
                <a:latin typeface="Trebuchet MS"/>
                <a:cs typeface="Trebuchet MS"/>
              </a:rPr>
              <a:t>for</a:t>
            </a:r>
            <a:r>
              <a:rPr sz="1333" spc="-67" dirty="0">
                <a:solidFill>
                  <a:srgbClr val="929292"/>
                </a:solidFill>
                <a:latin typeface="Trebuchet MS"/>
                <a:cs typeface="Trebuchet MS"/>
              </a:rPr>
              <a:t> </a:t>
            </a:r>
            <a:r>
              <a:rPr sz="1333" spc="-17" dirty="0">
                <a:solidFill>
                  <a:srgbClr val="929292"/>
                </a:solidFill>
                <a:latin typeface="Trebuchet MS"/>
                <a:cs typeface="Trebuchet MS"/>
              </a:rPr>
              <a:t>ASD)</a:t>
            </a:r>
            <a:endParaRPr sz="1333" dirty="0">
              <a:latin typeface="Trebuchet MS"/>
              <a:cs typeface="Trebuchet MS"/>
            </a:endParaRPr>
          </a:p>
          <a:p>
            <a:pPr marL="685243" indent="-189963">
              <a:spcBef>
                <a:spcPts val="117"/>
              </a:spcBef>
              <a:buFont typeface="Symbol"/>
              <a:buChar char=""/>
              <a:tabLst>
                <a:tab pos="685243" algn="l"/>
              </a:tabLst>
            </a:pPr>
            <a:r>
              <a:rPr sz="1333" spc="-8" dirty="0">
                <a:solidFill>
                  <a:srgbClr val="929292"/>
                </a:solidFill>
                <a:latin typeface="Trebuchet MS"/>
                <a:cs typeface="Trebuchet MS"/>
              </a:rPr>
              <a:t>Steller</a:t>
            </a:r>
            <a:endParaRPr sz="1333" dirty="0">
              <a:latin typeface="Trebuchet MS"/>
              <a:cs typeface="Trebuchet MS"/>
            </a:endParaRPr>
          </a:p>
          <a:p>
            <a:pPr marL="685243" indent="-189963">
              <a:spcBef>
                <a:spcPts val="117"/>
              </a:spcBef>
              <a:buFont typeface="Symbol"/>
              <a:buChar char=""/>
              <a:tabLst>
                <a:tab pos="685243" algn="l"/>
              </a:tabLst>
            </a:pPr>
            <a:r>
              <a:rPr sz="1333" dirty="0">
                <a:solidFill>
                  <a:srgbClr val="929292"/>
                </a:solidFill>
                <a:latin typeface="Trebuchet MS"/>
                <a:cs typeface="Trebuchet MS"/>
              </a:rPr>
              <a:t>Adobe</a:t>
            </a:r>
            <a:r>
              <a:rPr sz="1333" spc="-50" dirty="0">
                <a:solidFill>
                  <a:srgbClr val="929292"/>
                </a:solidFill>
                <a:latin typeface="Trebuchet MS"/>
                <a:cs typeface="Trebuchet MS"/>
              </a:rPr>
              <a:t> </a:t>
            </a:r>
            <a:r>
              <a:rPr sz="1333" spc="-8" dirty="0">
                <a:solidFill>
                  <a:srgbClr val="929292"/>
                </a:solidFill>
                <a:latin typeface="Trebuchet MS"/>
                <a:cs typeface="Trebuchet MS"/>
              </a:rPr>
              <a:t>Express</a:t>
            </a:r>
            <a:endParaRPr sz="1333" dirty="0">
              <a:latin typeface="Trebuchet MS"/>
              <a:cs typeface="Trebuchet MS"/>
            </a:endParaRPr>
          </a:p>
          <a:p>
            <a:pPr marL="685243" indent="-189963">
              <a:spcBef>
                <a:spcPts val="117"/>
              </a:spcBef>
              <a:buFont typeface="Symbol"/>
              <a:buChar char=""/>
              <a:tabLst>
                <a:tab pos="685243" algn="l"/>
              </a:tabLst>
            </a:pPr>
            <a:r>
              <a:rPr sz="1333" spc="-8" dirty="0">
                <a:solidFill>
                  <a:srgbClr val="929292"/>
                </a:solidFill>
                <a:latin typeface="Trebuchet MS"/>
                <a:cs typeface="Trebuchet MS"/>
              </a:rPr>
              <a:t>Zooburst</a:t>
            </a:r>
            <a:endParaRPr sz="1333" dirty="0">
              <a:latin typeface="Trebuchet MS"/>
              <a:cs typeface="Trebuchet MS"/>
            </a:endParaRPr>
          </a:p>
          <a:p>
            <a:pPr marL="685243" indent="-189963">
              <a:spcBef>
                <a:spcPts val="117"/>
              </a:spcBef>
              <a:buFont typeface="Symbol"/>
              <a:buChar char=""/>
              <a:tabLst>
                <a:tab pos="685243" algn="l"/>
              </a:tabLst>
            </a:pPr>
            <a:r>
              <a:rPr sz="1333" dirty="0">
                <a:solidFill>
                  <a:srgbClr val="929292"/>
                </a:solidFill>
                <a:latin typeface="Trebuchet MS"/>
                <a:cs typeface="Trebuchet MS"/>
              </a:rPr>
              <a:t>Book</a:t>
            </a:r>
            <a:r>
              <a:rPr sz="1333" spc="-8" dirty="0">
                <a:solidFill>
                  <a:srgbClr val="929292"/>
                </a:solidFill>
                <a:latin typeface="Trebuchet MS"/>
                <a:cs typeface="Trebuchet MS"/>
              </a:rPr>
              <a:t> Creator</a:t>
            </a:r>
            <a:endParaRPr sz="1333" dirty="0">
              <a:latin typeface="Trebuchet MS"/>
              <a:cs typeface="Trebuchet MS"/>
            </a:endParaRPr>
          </a:p>
          <a:p>
            <a:pPr marL="685243" indent="-189963">
              <a:spcBef>
                <a:spcPts val="117"/>
              </a:spcBef>
              <a:buFont typeface="Symbol"/>
              <a:buChar char=""/>
              <a:tabLst>
                <a:tab pos="685243" algn="l"/>
              </a:tabLst>
            </a:pPr>
            <a:r>
              <a:rPr sz="1333" dirty="0">
                <a:solidFill>
                  <a:srgbClr val="929292"/>
                </a:solidFill>
                <a:latin typeface="Trebuchet MS"/>
                <a:cs typeface="Trebuchet MS"/>
              </a:rPr>
              <a:t>Social</a:t>
            </a:r>
            <a:r>
              <a:rPr sz="1333" spc="-54" dirty="0">
                <a:solidFill>
                  <a:srgbClr val="929292"/>
                </a:solidFill>
                <a:latin typeface="Trebuchet MS"/>
                <a:cs typeface="Trebuchet MS"/>
              </a:rPr>
              <a:t> </a:t>
            </a:r>
            <a:r>
              <a:rPr sz="1333" spc="-21" dirty="0">
                <a:solidFill>
                  <a:srgbClr val="929292"/>
                </a:solidFill>
                <a:latin typeface="Trebuchet MS"/>
                <a:cs typeface="Trebuchet MS"/>
              </a:rPr>
              <a:t>Story</a:t>
            </a:r>
            <a:r>
              <a:rPr sz="1333" spc="-58" dirty="0">
                <a:solidFill>
                  <a:srgbClr val="929292"/>
                </a:solidFill>
                <a:latin typeface="Trebuchet MS"/>
                <a:cs typeface="Trebuchet MS"/>
              </a:rPr>
              <a:t> </a:t>
            </a:r>
            <a:r>
              <a:rPr sz="1333" spc="-17" dirty="0">
                <a:solidFill>
                  <a:srgbClr val="929292"/>
                </a:solidFill>
                <a:latin typeface="Trebuchet MS"/>
                <a:cs typeface="Trebuchet MS"/>
              </a:rPr>
              <a:t>Creator</a:t>
            </a:r>
            <a:r>
              <a:rPr sz="1333" spc="-50" dirty="0">
                <a:solidFill>
                  <a:srgbClr val="929292"/>
                </a:solidFill>
                <a:latin typeface="Trebuchet MS"/>
                <a:cs typeface="Trebuchet MS"/>
              </a:rPr>
              <a:t> </a:t>
            </a:r>
            <a:r>
              <a:rPr sz="1333" spc="-8" dirty="0">
                <a:solidFill>
                  <a:srgbClr val="929292"/>
                </a:solidFill>
                <a:latin typeface="Trebuchet MS"/>
                <a:cs typeface="Trebuchet MS"/>
              </a:rPr>
              <a:t>(Specific</a:t>
            </a:r>
            <a:r>
              <a:rPr sz="1333" spc="-50" dirty="0">
                <a:solidFill>
                  <a:srgbClr val="929292"/>
                </a:solidFill>
                <a:latin typeface="Trebuchet MS"/>
                <a:cs typeface="Trebuchet MS"/>
              </a:rPr>
              <a:t> </a:t>
            </a:r>
            <a:r>
              <a:rPr sz="1333" spc="-46" dirty="0">
                <a:solidFill>
                  <a:srgbClr val="929292"/>
                </a:solidFill>
                <a:latin typeface="Trebuchet MS"/>
                <a:cs typeface="Trebuchet MS"/>
              </a:rPr>
              <a:t>for</a:t>
            </a:r>
            <a:r>
              <a:rPr sz="1333" spc="-50" dirty="0">
                <a:solidFill>
                  <a:srgbClr val="929292"/>
                </a:solidFill>
                <a:latin typeface="Trebuchet MS"/>
                <a:cs typeface="Trebuchet MS"/>
              </a:rPr>
              <a:t> </a:t>
            </a:r>
            <a:r>
              <a:rPr sz="1333" spc="-17" dirty="0">
                <a:solidFill>
                  <a:srgbClr val="929292"/>
                </a:solidFill>
                <a:latin typeface="Trebuchet MS"/>
                <a:cs typeface="Trebuchet MS"/>
              </a:rPr>
              <a:t>ASD)</a:t>
            </a:r>
            <a:endParaRPr sz="1333" dirty="0">
              <a:latin typeface="Trebuchet MS"/>
              <a:cs typeface="Trebuchet MS"/>
            </a:endParaRPr>
          </a:p>
          <a:p>
            <a:pPr marL="685243" indent="-189963">
              <a:spcBef>
                <a:spcPts val="108"/>
              </a:spcBef>
              <a:buFont typeface="Symbol"/>
              <a:buChar char=""/>
              <a:tabLst>
                <a:tab pos="685243" algn="l"/>
              </a:tabLst>
            </a:pPr>
            <a:r>
              <a:rPr sz="1333" spc="-8" dirty="0">
                <a:solidFill>
                  <a:srgbClr val="929292"/>
                </a:solidFill>
                <a:latin typeface="Trebuchet MS"/>
                <a:cs typeface="Trebuchet MS"/>
              </a:rPr>
              <a:t>Pictello</a:t>
            </a:r>
            <a:endParaRPr sz="1333" dirty="0">
              <a:latin typeface="Trebuchet MS"/>
              <a:cs typeface="Trebuchet MS"/>
            </a:endParaRPr>
          </a:p>
          <a:p>
            <a:pPr marL="685243" indent="-189963">
              <a:spcBef>
                <a:spcPts val="117"/>
              </a:spcBef>
              <a:buFont typeface="Symbol"/>
              <a:buChar char=""/>
              <a:tabLst>
                <a:tab pos="685243" algn="l"/>
              </a:tabLst>
            </a:pPr>
            <a:r>
              <a:rPr sz="1333" dirty="0">
                <a:solidFill>
                  <a:srgbClr val="929292"/>
                </a:solidFill>
                <a:latin typeface="Trebuchet MS"/>
                <a:cs typeface="Trebuchet MS"/>
              </a:rPr>
              <a:t>My</a:t>
            </a:r>
            <a:r>
              <a:rPr sz="1333" spc="-46" dirty="0">
                <a:solidFill>
                  <a:srgbClr val="929292"/>
                </a:solidFill>
                <a:latin typeface="Trebuchet MS"/>
                <a:cs typeface="Trebuchet MS"/>
              </a:rPr>
              <a:t> </a:t>
            </a:r>
            <a:r>
              <a:rPr sz="1333" spc="-8" dirty="0">
                <a:solidFill>
                  <a:srgbClr val="929292"/>
                </a:solidFill>
                <a:latin typeface="Trebuchet MS"/>
                <a:cs typeface="Trebuchet MS"/>
              </a:rPr>
              <a:t>Storybook</a:t>
            </a:r>
            <a:endParaRPr sz="1333" dirty="0">
              <a:latin typeface="Trebuchet MS"/>
              <a:cs typeface="Trebuchet MS"/>
            </a:endParaRPr>
          </a:p>
          <a:p>
            <a:pPr marL="685243" indent="-189963">
              <a:spcBef>
                <a:spcPts val="117"/>
              </a:spcBef>
              <a:buFont typeface="Symbol"/>
              <a:buChar char=""/>
              <a:tabLst>
                <a:tab pos="685243" algn="l"/>
              </a:tabLst>
            </a:pPr>
            <a:r>
              <a:rPr sz="1333" dirty="0">
                <a:solidFill>
                  <a:srgbClr val="929292"/>
                </a:solidFill>
                <a:latin typeface="Trebuchet MS"/>
                <a:cs typeface="Trebuchet MS"/>
              </a:rPr>
              <a:t>Stories</a:t>
            </a:r>
            <a:r>
              <a:rPr sz="1333" spc="-62" dirty="0">
                <a:solidFill>
                  <a:srgbClr val="929292"/>
                </a:solidFill>
                <a:latin typeface="Trebuchet MS"/>
                <a:cs typeface="Trebuchet MS"/>
              </a:rPr>
              <a:t> </a:t>
            </a:r>
            <a:r>
              <a:rPr sz="1333" spc="-8" dirty="0">
                <a:solidFill>
                  <a:srgbClr val="929292"/>
                </a:solidFill>
                <a:latin typeface="Trebuchet MS"/>
                <a:cs typeface="Trebuchet MS"/>
              </a:rPr>
              <a:t>about</a:t>
            </a:r>
            <a:r>
              <a:rPr sz="1333" spc="-79" dirty="0">
                <a:solidFill>
                  <a:srgbClr val="929292"/>
                </a:solidFill>
                <a:latin typeface="Trebuchet MS"/>
                <a:cs typeface="Trebuchet MS"/>
              </a:rPr>
              <a:t> </a:t>
            </a:r>
            <a:r>
              <a:rPr sz="1333" spc="29" dirty="0">
                <a:solidFill>
                  <a:srgbClr val="929292"/>
                </a:solidFill>
                <a:latin typeface="Trebuchet MS"/>
                <a:cs typeface="Trebuchet MS"/>
              </a:rPr>
              <a:t>me…</a:t>
            </a:r>
            <a:endParaRPr sz="1333" dirty="0">
              <a:latin typeface="Trebuchet MS"/>
              <a:cs typeface="Trebuchet MS"/>
            </a:endParaRPr>
          </a:p>
        </p:txBody>
      </p:sp>
      <p:grpSp>
        <p:nvGrpSpPr>
          <p:cNvPr id="5" name="object 5"/>
          <p:cNvGrpSpPr/>
          <p:nvPr/>
        </p:nvGrpSpPr>
        <p:grpSpPr>
          <a:xfrm>
            <a:off x="1132946" y="1277007"/>
            <a:ext cx="8909688" cy="4760785"/>
            <a:chOff x="1359535" y="781050"/>
            <a:chExt cx="11391900" cy="6464300"/>
          </a:xfrm>
        </p:grpSpPr>
        <p:pic>
          <p:nvPicPr>
            <p:cNvPr id="6" name="object 6"/>
            <p:cNvPicPr/>
            <p:nvPr/>
          </p:nvPicPr>
          <p:blipFill>
            <a:blip r:embed="rId2" cstate="print"/>
            <a:stretch>
              <a:fillRect/>
            </a:stretch>
          </p:blipFill>
          <p:spPr>
            <a:xfrm>
              <a:off x="1387475" y="982617"/>
              <a:ext cx="4554855" cy="6254870"/>
            </a:xfrm>
            <a:prstGeom prst="rect">
              <a:avLst/>
            </a:prstGeom>
            <a:noFill/>
            <a:ln>
              <a:noFill/>
            </a:ln>
          </p:spPr>
          <p:style>
            <a:lnRef idx="0">
              <a:scrgbClr r="0" g="0" b="0"/>
            </a:lnRef>
            <a:fillRef idx="0">
              <a:scrgbClr r="0" g="0" b="0"/>
            </a:fillRef>
            <a:effectRef idx="0">
              <a:scrgbClr r="0" g="0" b="0"/>
            </a:effectRef>
            <a:fontRef idx="minor">
              <a:schemeClr val="dk1"/>
            </a:fontRef>
          </p:style>
        </p:pic>
        <p:sp>
          <p:nvSpPr>
            <p:cNvPr id="7" name="object 7"/>
            <p:cNvSpPr/>
            <p:nvPr/>
          </p:nvSpPr>
          <p:spPr>
            <a:xfrm>
              <a:off x="1365885" y="787399"/>
              <a:ext cx="11379200" cy="6451600"/>
            </a:xfrm>
            <a:custGeom>
              <a:avLst/>
              <a:gdLst/>
              <a:ahLst/>
              <a:cxnLst/>
              <a:rect l="l" t="t" r="r" b="b"/>
              <a:pathLst>
                <a:path w="11379200" h="6451600">
                  <a:moveTo>
                    <a:pt x="11379200" y="0"/>
                  </a:moveTo>
                  <a:lnTo>
                    <a:pt x="11360150" y="0"/>
                  </a:lnTo>
                  <a:lnTo>
                    <a:pt x="11360150" y="19050"/>
                  </a:lnTo>
                  <a:lnTo>
                    <a:pt x="11360150" y="6432550"/>
                  </a:lnTo>
                  <a:lnTo>
                    <a:pt x="19050" y="6432550"/>
                  </a:lnTo>
                  <a:lnTo>
                    <a:pt x="19050" y="19050"/>
                  </a:lnTo>
                  <a:lnTo>
                    <a:pt x="11360150" y="19050"/>
                  </a:lnTo>
                  <a:lnTo>
                    <a:pt x="11360150" y="0"/>
                  </a:lnTo>
                  <a:lnTo>
                    <a:pt x="0" y="0"/>
                  </a:lnTo>
                  <a:lnTo>
                    <a:pt x="0" y="19050"/>
                  </a:lnTo>
                  <a:lnTo>
                    <a:pt x="0" y="6432550"/>
                  </a:lnTo>
                  <a:lnTo>
                    <a:pt x="0" y="6451600"/>
                  </a:lnTo>
                  <a:lnTo>
                    <a:pt x="11379200" y="6451600"/>
                  </a:lnTo>
                  <a:lnTo>
                    <a:pt x="11379200" y="6432588"/>
                  </a:lnTo>
                  <a:lnTo>
                    <a:pt x="11379200" y="19050"/>
                  </a:lnTo>
                  <a:lnTo>
                    <a:pt x="11379200" y="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sp>
          <p:nvSpPr>
            <p:cNvPr id="8" name="object 8"/>
            <p:cNvSpPr/>
            <p:nvPr/>
          </p:nvSpPr>
          <p:spPr>
            <a:xfrm>
              <a:off x="1365885" y="787400"/>
              <a:ext cx="11379200" cy="6451600"/>
            </a:xfrm>
            <a:custGeom>
              <a:avLst/>
              <a:gdLst/>
              <a:ahLst/>
              <a:cxnLst/>
              <a:rect l="l" t="t" r="r" b="b"/>
              <a:pathLst>
                <a:path w="11379200" h="6451600">
                  <a:moveTo>
                    <a:pt x="0" y="0"/>
                  </a:moveTo>
                  <a:lnTo>
                    <a:pt x="11379200" y="0"/>
                  </a:lnTo>
                  <a:lnTo>
                    <a:pt x="11379200" y="6451600"/>
                  </a:lnTo>
                  <a:lnTo>
                    <a:pt x="0" y="6451600"/>
                  </a:lnTo>
                  <a:lnTo>
                    <a:pt x="0" y="0"/>
                  </a:lnTo>
                  <a:close/>
                </a:path>
                <a:path w="11379200" h="6451600">
                  <a:moveTo>
                    <a:pt x="19050" y="19050"/>
                  </a:moveTo>
                  <a:lnTo>
                    <a:pt x="19050" y="6432575"/>
                  </a:lnTo>
                  <a:lnTo>
                    <a:pt x="11360150" y="6432575"/>
                  </a:lnTo>
                  <a:lnTo>
                    <a:pt x="11360150" y="19050"/>
                  </a:lnTo>
                  <a:lnTo>
                    <a:pt x="19050" y="1905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grpSp>
      <p:grpSp>
        <p:nvGrpSpPr>
          <p:cNvPr id="10" name="Group 6">
            <a:extLst>
              <a:ext uri="{FF2B5EF4-FFF2-40B4-BE49-F238E27FC236}">
                <a16:creationId xmlns:a16="http://schemas.microsoft.com/office/drawing/2014/main" id="{2B9A3174-710B-44B8-6C52-09E03F9CBAA2}"/>
              </a:ext>
            </a:extLst>
          </p:cNvPr>
          <p:cNvGrpSpPr/>
          <p:nvPr/>
        </p:nvGrpSpPr>
        <p:grpSpPr>
          <a:xfrm>
            <a:off x="94714" y="100770"/>
            <a:ext cx="11939998" cy="6665544"/>
            <a:chOff x="0" y="0"/>
            <a:chExt cx="23879996" cy="13331088"/>
          </a:xfrm>
        </p:grpSpPr>
        <p:sp>
          <p:nvSpPr>
            <p:cNvPr id="11" name="Freeform 7">
              <a:extLst>
                <a:ext uri="{FF2B5EF4-FFF2-40B4-BE49-F238E27FC236}">
                  <a16:creationId xmlns:a16="http://schemas.microsoft.com/office/drawing/2014/main" id="{B722463F-3E97-E186-4E4B-512223FA94A8}"/>
                </a:ext>
              </a:extLst>
            </p:cNvPr>
            <p:cNvSpPr/>
            <p:nvPr/>
          </p:nvSpPr>
          <p:spPr>
            <a:xfrm>
              <a:off x="0" y="0"/>
              <a:ext cx="23879938" cy="13331062"/>
            </a:xfrm>
            <a:custGeom>
              <a:avLst/>
              <a:gdLst/>
              <a:ahLst/>
              <a:cxnLst/>
              <a:rect l="l" t="t" r="r" b="b"/>
              <a:pathLst>
                <a:path w="23879938" h="13331062">
                  <a:moveTo>
                    <a:pt x="2245106" y="0"/>
                  </a:moveTo>
                  <a:lnTo>
                    <a:pt x="23851363" y="0"/>
                  </a:lnTo>
                  <a:cubicBezTo>
                    <a:pt x="23867111" y="0"/>
                    <a:pt x="23879938" y="12827"/>
                    <a:pt x="23879938" y="28575"/>
                  </a:cubicBezTo>
                  <a:lnTo>
                    <a:pt x="23879938" y="11090148"/>
                  </a:lnTo>
                  <a:lnTo>
                    <a:pt x="23851363" y="11090148"/>
                  </a:lnTo>
                  <a:lnTo>
                    <a:pt x="23879938" y="11090148"/>
                  </a:lnTo>
                  <a:cubicBezTo>
                    <a:pt x="23879938" y="12327890"/>
                    <a:pt x="22874732" y="13331062"/>
                    <a:pt x="21634831" y="13331062"/>
                  </a:cubicBezTo>
                  <a:lnTo>
                    <a:pt x="21634831" y="13302487"/>
                  </a:lnTo>
                  <a:lnTo>
                    <a:pt x="21634831" y="13331062"/>
                  </a:lnTo>
                  <a:lnTo>
                    <a:pt x="28575" y="13331062"/>
                  </a:lnTo>
                  <a:cubicBezTo>
                    <a:pt x="12827" y="13331062"/>
                    <a:pt x="0" y="13318235"/>
                    <a:pt x="0" y="13302487"/>
                  </a:cubicBezTo>
                  <a:lnTo>
                    <a:pt x="0" y="2240915"/>
                  </a:lnTo>
                  <a:lnTo>
                    <a:pt x="28575" y="2240915"/>
                  </a:lnTo>
                  <a:lnTo>
                    <a:pt x="0" y="2240915"/>
                  </a:lnTo>
                  <a:cubicBezTo>
                    <a:pt x="0" y="1003300"/>
                    <a:pt x="1005205" y="0"/>
                    <a:pt x="2245106" y="0"/>
                  </a:cubicBezTo>
                  <a:cubicBezTo>
                    <a:pt x="2250567" y="0"/>
                    <a:pt x="2255901" y="1524"/>
                    <a:pt x="2260473" y="4572"/>
                  </a:cubicBezTo>
                  <a:lnTo>
                    <a:pt x="2245106" y="28575"/>
                  </a:lnTo>
                  <a:lnTo>
                    <a:pt x="2245106" y="0"/>
                  </a:lnTo>
                  <a:moveTo>
                    <a:pt x="2245106" y="57150"/>
                  </a:moveTo>
                  <a:cubicBezTo>
                    <a:pt x="2239645" y="57150"/>
                    <a:pt x="2234311" y="55626"/>
                    <a:pt x="2229739" y="52578"/>
                  </a:cubicBezTo>
                  <a:lnTo>
                    <a:pt x="2245106" y="28575"/>
                  </a:lnTo>
                  <a:lnTo>
                    <a:pt x="2245106" y="57150"/>
                  </a:lnTo>
                  <a:cubicBezTo>
                    <a:pt x="1036701" y="57150"/>
                    <a:pt x="57150" y="1034923"/>
                    <a:pt x="57150" y="2240915"/>
                  </a:cubicBezTo>
                  <a:lnTo>
                    <a:pt x="57150" y="13302487"/>
                  </a:lnTo>
                  <a:lnTo>
                    <a:pt x="28575" y="13302487"/>
                  </a:lnTo>
                  <a:lnTo>
                    <a:pt x="28575" y="13273912"/>
                  </a:lnTo>
                  <a:lnTo>
                    <a:pt x="21634831" y="13273912"/>
                  </a:lnTo>
                  <a:cubicBezTo>
                    <a:pt x="22843237" y="13273912"/>
                    <a:pt x="23822788" y="12296140"/>
                    <a:pt x="23822788" y="11090148"/>
                  </a:cubicBezTo>
                  <a:lnTo>
                    <a:pt x="23822788" y="28575"/>
                  </a:lnTo>
                  <a:lnTo>
                    <a:pt x="23851363" y="28575"/>
                  </a:lnTo>
                  <a:lnTo>
                    <a:pt x="23851363" y="57150"/>
                  </a:lnTo>
                  <a:lnTo>
                    <a:pt x="2245106" y="57150"/>
                  </a:lnTo>
                  <a:close/>
                </a:path>
              </a:pathLst>
            </a:custGeom>
            <a:solidFill>
              <a:srgbClr val="ED166D"/>
            </a:solidFill>
          </p:spPr>
          <p:txBody>
            <a:bodyPr/>
            <a:lstStyle/>
            <a:p>
              <a:endParaRPr lang="pl-PL" sz="1200"/>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66254" y="344071"/>
            <a:ext cx="5932670" cy="1364903"/>
          </a:xfrm>
          <a:prstGeom prst="rect">
            <a:avLst/>
          </a:prstGeom>
        </p:spPr>
        <p:txBody>
          <a:bodyPr vert="horz" wrap="square" lIns="0" tIns="10583" rIns="0" bIns="0" rtlCol="0" anchor="ctr">
            <a:spAutoFit/>
          </a:bodyPr>
          <a:lstStyle/>
          <a:p>
            <a:pPr marL="10583">
              <a:lnSpc>
                <a:spcPct val="100000"/>
              </a:lnSpc>
              <a:spcBef>
                <a:spcPts val="83"/>
              </a:spcBef>
            </a:pPr>
            <a:r>
              <a:rPr spc="129" dirty="0"/>
              <a:t>C-</a:t>
            </a:r>
            <a:r>
              <a:rPr spc="-95" dirty="0"/>
              <a:t> </a:t>
            </a:r>
            <a:r>
              <a:rPr lang="pl-PL" dirty="0"/>
              <a:t>Platformy do edycji video</a:t>
            </a:r>
            <a:endParaRPr spc="-8" dirty="0"/>
          </a:p>
        </p:txBody>
      </p:sp>
      <p:grpSp>
        <p:nvGrpSpPr>
          <p:cNvPr id="3" name="object 3"/>
          <p:cNvGrpSpPr/>
          <p:nvPr/>
        </p:nvGrpSpPr>
        <p:grpSpPr>
          <a:xfrm>
            <a:off x="1132946" y="655108"/>
            <a:ext cx="9493250" cy="5403850"/>
            <a:chOff x="1359535" y="786130"/>
            <a:chExt cx="11391900" cy="6484620"/>
          </a:xfrm>
        </p:grpSpPr>
        <p:pic>
          <p:nvPicPr>
            <p:cNvPr id="4" name="object 4"/>
            <p:cNvPicPr/>
            <p:nvPr/>
          </p:nvPicPr>
          <p:blipFill>
            <a:blip r:embed="rId2" cstate="print"/>
            <a:stretch>
              <a:fillRect/>
            </a:stretch>
          </p:blipFill>
          <p:spPr>
            <a:xfrm>
              <a:off x="1390650" y="819150"/>
              <a:ext cx="4343400" cy="6451600"/>
            </a:xfrm>
            <a:prstGeom prst="rect">
              <a:avLst/>
            </a:prstGeom>
            <a:noFill/>
            <a:ln>
              <a:noFill/>
            </a:ln>
          </p:spPr>
          <p:style>
            <a:lnRef idx="0">
              <a:scrgbClr r="0" g="0" b="0"/>
            </a:lnRef>
            <a:fillRef idx="0">
              <a:scrgbClr r="0" g="0" b="0"/>
            </a:fillRef>
            <a:effectRef idx="0">
              <a:scrgbClr r="0" g="0" b="0"/>
            </a:effectRef>
            <a:fontRef idx="minor">
              <a:schemeClr val="dk1"/>
            </a:fontRef>
          </p:style>
        </p:pic>
        <p:sp>
          <p:nvSpPr>
            <p:cNvPr id="5" name="object 5"/>
            <p:cNvSpPr/>
            <p:nvPr/>
          </p:nvSpPr>
          <p:spPr>
            <a:xfrm>
              <a:off x="1365885" y="792479"/>
              <a:ext cx="11379200" cy="6451600"/>
            </a:xfrm>
            <a:custGeom>
              <a:avLst/>
              <a:gdLst/>
              <a:ahLst/>
              <a:cxnLst/>
              <a:rect l="l" t="t" r="r" b="b"/>
              <a:pathLst>
                <a:path w="11379200" h="6451600">
                  <a:moveTo>
                    <a:pt x="11379200" y="0"/>
                  </a:moveTo>
                  <a:lnTo>
                    <a:pt x="11360150" y="0"/>
                  </a:lnTo>
                  <a:lnTo>
                    <a:pt x="11360150" y="19050"/>
                  </a:lnTo>
                  <a:lnTo>
                    <a:pt x="11360150" y="6432550"/>
                  </a:lnTo>
                  <a:lnTo>
                    <a:pt x="19050" y="6432550"/>
                  </a:lnTo>
                  <a:lnTo>
                    <a:pt x="19050" y="19050"/>
                  </a:lnTo>
                  <a:lnTo>
                    <a:pt x="11360150" y="19050"/>
                  </a:lnTo>
                  <a:lnTo>
                    <a:pt x="11360150" y="0"/>
                  </a:lnTo>
                  <a:lnTo>
                    <a:pt x="0" y="0"/>
                  </a:lnTo>
                  <a:lnTo>
                    <a:pt x="0" y="19050"/>
                  </a:lnTo>
                  <a:lnTo>
                    <a:pt x="0" y="6432550"/>
                  </a:lnTo>
                  <a:lnTo>
                    <a:pt x="0" y="6451600"/>
                  </a:lnTo>
                  <a:lnTo>
                    <a:pt x="11379200" y="6451600"/>
                  </a:lnTo>
                  <a:lnTo>
                    <a:pt x="11379200" y="6432575"/>
                  </a:lnTo>
                  <a:lnTo>
                    <a:pt x="11379200" y="19050"/>
                  </a:lnTo>
                  <a:lnTo>
                    <a:pt x="11379200" y="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sp>
          <p:nvSpPr>
            <p:cNvPr id="6" name="object 6"/>
            <p:cNvSpPr/>
            <p:nvPr/>
          </p:nvSpPr>
          <p:spPr>
            <a:xfrm>
              <a:off x="1365885" y="792480"/>
              <a:ext cx="11379200" cy="6451600"/>
            </a:xfrm>
            <a:custGeom>
              <a:avLst/>
              <a:gdLst/>
              <a:ahLst/>
              <a:cxnLst/>
              <a:rect l="l" t="t" r="r" b="b"/>
              <a:pathLst>
                <a:path w="11379200" h="6451600">
                  <a:moveTo>
                    <a:pt x="0" y="0"/>
                  </a:moveTo>
                  <a:lnTo>
                    <a:pt x="11379200" y="0"/>
                  </a:lnTo>
                  <a:lnTo>
                    <a:pt x="11379200" y="6451600"/>
                  </a:lnTo>
                  <a:lnTo>
                    <a:pt x="0" y="6451600"/>
                  </a:lnTo>
                  <a:lnTo>
                    <a:pt x="0" y="0"/>
                  </a:lnTo>
                  <a:close/>
                </a:path>
                <a:path w="11379200" h="6451600">
                  <a:moveTo>
                    <a:pt x="19050" y="19050"/>
                  </a:moveTo>
                  <a:lnTo>
                    <a:pt x="19050" y="6432575"/>
                  </a:lnTo>
                  <a:lnTo>
                    <a:pt x="11360150" y="6432575"/>
                  </a:lnTo>
                  <a:lnTo>
                    <a:pt x="11360150" y="19050"/>
                  </a:lnTo>
                  <a:lnTo>
                    <a:pt x="19050" y="1905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grpSp>
      <p:sp>
        <p:nvSpPr>
          <p:cNvPr id="7" name="object 7"/>
          <p:cNvSpPr txBox="1"/>
          <p:nvPr/>
        </p:nvSpPr>
        <p:spPr>
          <a:xfrm>
            <a:off x="5166254" y="1770793"/>
            <a:ext cx="5186363" cy="3965530"/>
          </a:xfrm>
          <a:prstGeom prst="rect">
            <a:avLst/>
          </a:prstGeom>
        </p:spPr>
        <p:txBody>
          <a:bodyPr vert="horz" wrap="square" lIns="0" tIns="118004" rIns="0" bIns="0" rtlCol="0">
            <a:spAutoFit/>
          </a:bodyPr>
          <a:lstStyle/>
          <a:p>
            <a:pPr marL="10583">
              <a:spcBef>
                <a:spcPts val="929"/>
              </a:spcBef>
            </a:pPr>
            <a:r>
              <a:rPr lang="pl-PL" sz="1333" spc="-17" dirty="0">
                <a:solidFill>
                  <a:srgbClr val="929292"/>
                </a:solidFill>
                <a:latin typeface="Trebuchet MS"/>
                <a:cs typeface="Trebuchet MS"/>
              </a:rPr>
              <a:t>Te programy są dostępne on-line lub offline (wymagana instalacja). Ich użycie wymaga pewnych umiejętności. </a:t>
            </a:r>
          </a:p>
          <a:p>
            <a:pPr marL="10583">
              <a:spcBef>
                <a:spcPts val="929"/>
              </a:spcBef>
            </a:pPr>
            <a:endParaRPr sz="1333" dirty="0">
              <a:latin typeface="Trebuchet MS"/>
              <a:cs typeface="Trebuchet MS"/>
            </a:endParaRPr>
          </a:p>
          <a:p>
            <a:pPr marL="10583">
              <a:spcBef>
                <a:spcPts val="4"/>
              </a:spcBef>
            </a:pPr>
            <a:r>
              <a:rPr lang="pl-PL" sz="1333" dirty="0">
                <a:solidFill>
                  <a:srgbClr val="929292"/>
                </a:solidFill>
                <a:latin typeface="Trebuchet MS"/>
                <a:cs typeface="Trebuchet MS"/>
              </a:rPr>
              <a:t>Przykłady</a:t>
            </a:r>
            <a:r>
              <a:rPr sz="1333" spc="-8" dirty="0">
                <a:solidFill>
                  <a:srgbClr val="929292"/>
                </a:solidFill>
                <a:latin typeface="Trebuchet MS"/>
                <a:cs typeface="Trebuchet MS"/>
              </a:rPr>
              <a:t>:</a:t>
            </a:r>
            <a:endParaRPr sz="1333" dirty="0">
              <a:latin typeface="Trebuchet MS"/>
              <a:cs typeface="Trebuchet MS"/>
            </a:endParaRPr>
          </a:p>
          <a:p>
            <a:pPr>
              <a:spcBef>
                <a:spcPts val="550"/>
              </a:spcBef>
            </a:pPr>
            <a:endParaRPr sz="1333" dirty="0">
              <a:latin typeface="Trebuchet MS"/>
              <a:cs typeface="Trebuchet MS"/>
            </a:endParaRPr>
          </a:p>
          <a:p>
            <a:pPr marL="310608" indent="-189963">
              <a:buFont typeface="Symbol"/>
              <a:buChar char=""/>
              <a:tabLst>
                <a:tab pos="310608" algn="l"/>
              </a:tabLst>
            </a:pPr>
            <a:r>
              <a:rPr sz="1333" spc="-8" dirty="0">
                <a:solidFill>
                  <a:srgbClr val="929292"/>
                </a:solidFill>
                <a:latin typeface="Trebuchet MS"/>
                <a:cs typeface="Trebuchet MS"/>
              </a:rPr>
              <a:t>Canva</a:t>
            </a:r>
            <a:endParaRPr sz="1333" dirty="0">
              <a:latin typeface="Trebuchet MS"/>
              <a:cs typeface="Trebuchet MS"/>
            </a:endParaRPr>
          </a:p>
          <a:p>
            <a:pPr marL="310608" indent="-189963">
              <a:spcBef>
                <a:spcPts val="367"/>
              </a:spcBef>
              <a:buFont typeface="Symbol"/>
              <a:buChar char=""/>
              <a:tabLst>
                <a:tab pos="310608" algn="l"/>
              </a:tabLst>
            </a:pPr>
            <a:r>
              <a:rPr sz="1333" dirty="0">
                <a:solidFill>
                  <a:srgbClr val="929292"/>
                </a:solidFill>
                <a:latin typeface="Trebuchet MS"/>
                <a:cs typeface="Trebuchet MS"/>
              </a:rPr>
              <a:t>Movavi</a:t>
            </a:r>
            <a:r>
              <a:rPr sz="1333" spc="-87" dirty="0">
                <a:solidFill>
                  <a:srgbClr val="929292"/>
                </a:solidFill>
                <a:latin typeface="Trebuchet MS"/>
                <a:cs typeface="Trebuchet MS"/>
              </a:rPr>
              <a:t> </a:t>
            </a:r>
            <a:r>
              <a:rPr sz="1333" spc="121" dirty="0">
                <a:solidFill>
                  <a:srgbClr val="929292"/>
                </a:solidFill>
                <a:latin typeface="Trebuchet MS"/>
                <a:cs typeface="Trebuchet MS"/>
              </a:rPr>
              <a:t>–</a:t>
            </a:r>
            <a:r>
              <a:rPr sz="1333" spc="-87" dirty="0">
                <a:solidFill>
                  <a:srgbClr val="929292"/>
                </a:solidFill>
                <a:latin typeface="Trebuchet MS"/>
                <a:cs typeface="Trebuchet MS"/>
              </a:rPr>
              <a:t> </a:t>
            </a:r>
            <a:r>
              <a:rPr sz="1333" spc="-8" dirty="0">
                <a:solidFill>
                  <a:srgbClr val="929292"/>
                </a:solidFill>
                <a:latin typeface="Trebuchet MS"/>
                <a:cs typeface="Trebuchet MS"/>
              </a:rPr>
              <a:t>Video</a:t>
            </a:r>
            <a:r>
              <a:rPr sz="1333" spc="-92" dirty="0">
                <a:solidFill>
                  <a:srgbClr val="929292"/>
                </a:solidFill>
                <a:latin typeface="Trebuchet MS"/>
                <a:cs typeface="Trebuchet MS"/>
              </a:rPr>
              <a:t> </a:t>
            </a:r>
            <a:r>
              <a:rPr sz="1333" spc="-8" dirty="0">
                <a:solidFill>
                  <a:srgbClr val="929292"/>
                </a:solidFill>
                <a:latin typeface="Trebuchet MS"/>
                <a:cs typeface="Trebuchet MS"/>
              </a:rPr>
              <a:t>Maker</a:t>
            </a:r>
            <a:endParaRPr sz="1333" dirty="0">
              <a:latin typeface="Trebuchet MS"/>
              <a:cs typeface="Trebuchet MS"/>
            </a:endParaRPr>
          </a:p>
          <a:p>
            <a:pPr marL="310608" indent="-189963">
              <a:spcBef>
                <a:spcPts val="358"/>
              </a:spcBef>
              <a:buFont typeface="Symbol"/>
              <a:buChar char=""/>
              <a:tabLst>
                <a:tab pos="310608" algn="l"/>
              </a:tabLst>
            </a:pPr>
            <a:r>
              <a:rPr sz="1333" spc="-8" dirty="0">
                <a:solidFill>
                  <a:srgbClr val="929292"/>
                </a:solidFill>
                <a:latin typeface="Trebuchet MS"/>
                <a:cs typeface="Trebuchet MS"/>
              </a:rPr>
              <a:t>WeVideo</a:t>
            </a:r>
            <a:endParaRPr sz="1333" dirty="0">
              <a:latin typeface="Trebuchet MS"/>
              <a:cs typeface="Trebuchet MS"/>
            </a:endParaRPr>
          </a:p>
          <a:p>
            <a:pPr marL="310608" indent="-189963">
              <a:spcBef>
                <a:spcPts val="362"/>
              </a:spcBef>
              <a:buFont typeface="Symbol"/>
              <a:buChar char=""/>
              <a:tabLst>
                <a:tab pos="310608" algn="l"/>
              </a:tabLst>
            </a:pPr>
            <a:r>
              <a:rPr sz="1333" spc="-8" dirty="0">
                <a:solidFill>
                  <a:srgbClr val="929292"/>
                </a:solidFill>
                <a:latin typeface="Trebuchet MS"/>
                <a:cs typeface="Trebuchet MS"/>
              </a:rPr>
              <a:t>Camtasia</a:t>
            </a:r>
            <a:endParaRPr sz="1333" dirty="0">
              <a:latin typeface="Trebuchet MS"/>
              <a:cs typeface="Trebuchet MS"/>
            </a:endParaRPr>
          </a:p>
          <a:p>
            <a:pPr marL="310608" indent="-189963">
              <a:spcBef>
                <a:spcPts val="358"/>
              </a:spcBef>
              <a:buFont typeface="Symbol"/>
              <a:buChar char=""/>
              <a:tabLst>
                <a:tab pos="310608" algn="l"/>
              </a:tabLst>
            </a:pPr>
            <a:r>
              <a:rPr sz="1333" spc="-8" dirty="0">
                <a:solidFill>
                  <a:srgbClr val="929292"/>
                </a:solidFill>
                <a:latin typeface="Trebuchet MS"/>
                <a:cs typeface="Trebuchet MS"/>
              </a:rPr>
              <a:t>Animoto</a:t>
            </a:r>
            <a:endParaRPr sz="1333" dirty="0">
              <a:latin typeface="Trebuchet MS"/>
              <a:cs typeface="Trebuchet MS"/>
            </a:endParaRPr>
          </a:p>
          <a:p>
            <a:pPr marL="310608" indent="-189963">
              <a:spcBef>
                <a:spcPts val="358"/>
              </a:spcBef>
              <a:buFont typeface="Symbol"/>
              <a:buChar char=""/>
              <a:tabLst>
                <a:tab pos="310608" algn="l"/>
              </a:tabLst>
            </a:pPr>
            <a:r>
              <a:rPr sz="1333" spc="-8" dirty="0">
                <a:solidFill>
                  <a:srgbClr val="929292"/>
                </a:solidFill>
                <a:latin typeface="Trebuchet MS"/>
                <a:cs typeface="Trebuchet MS"/>
              </a:rPr>
              <a:t>Clipchamp</a:t>
            </a:r>
            <a:endParaRPr sz="1333" dirty="0">
              <a:latin typeface="Trebuchet MS"/>
              <a:cs typeface="Trebuchet MS"/>
            </a:endParaRPr>
          </a:p>
          <a:p>
            <a:pPr marL="310608" indent="-189963">
              <a:spcBef>
                <a:spcPts val="366"/>
              </a:spcBef>
              <a:buFont typeface="Symbol"/>
              <a:buChar char=""/>
              <a:tabLst>
                <a:tab pos="310608" algn="l"/>
              </a:tabLst>
            </a:pPr>
            <a:r>
              <a:rPr sz="1333" spc="-8" dirty="0">
                <a:solidFill>
                  <a:srgbClr val="929292"/>
                </a:solidFill>
                <a:latin typeface="Trebuchet MS"/>
                <a:cs typeface="Trebuchet MS"/>
              </a:rPr>
              <a:t>Visme</a:t>
            </a:r>
            <a:endParaRPr sz="1333" dirty="0">
              <a:latin typeface="Trebuchet MS"/>
              <a:cs typeface="Trebuchet MS"/>
            </a:endParaRPr>
          </a:p>
          <a:p>
            <a:pPr marL="310608" indent="-189963">
              <a:spcBef>
                <a:spcPts val="358"/>
              </a:spcBef>
              <a:buFont typeface="Symbol"/>
              <a:buChar char=""/>
              <a:tabLst>
                <a:tab pos="310608" algn="l"/>
              </a:tabLst>
            </a:pPr>
            <a:r>
              <a:rPr sz="1333" dirty="0">
                <a:solidFill>
                  <a:srgbClr val="929292"/>
                </a:solidFill>
                <a:latin typeface="Trebuchet MS"/>
                <a:cs typeface="Trebuchet MS"/>
              </a:rPr>
              <a:t>Microsoft</a:t>
            </a:r>
            <a:r>
              <a:rPr sz="1333" spc="-54" dirty="0">
                <a:solidFill>
                  <a:srgbClr val="929292"/>
                </a:solidFill>
                <a:latin typeface="Trebuchet MS"/>
                <a:cs typeface="Trebuchet MS"/>
              </a:rPr>
              <a:t> </a:t>
            </a:r>
            <a:r>
              <a:rPr sz="1333" spc="-8" dirty="0">
                <a:solidFill>
                  <a:srgbClr val="929292"/>
                </a:solidFill>
                <a:latin typeface="Trebuchet MS"/>
                <a:cs typeface="Trebuchet MS"/>
              </a:rPr>
              <a:t>Photos</a:t>
            </a:r>
            <a:endParaRPr sz="1333" dirty="0">
              <a:latin typeface="Trebuchet MS"/>
              <a:cs typeface="Trebuchet MS"/>
            </a:endParaRPr>
          </a:p>
          <a:p>
            <a:pPr marL="310608" indent="-189963">
              <a:spcBef>
                <a:spcPts val="358"/>
              </a:spcBef>
              <a:buFont typeface="Symbol"/>
              <a:buChar char=""/>
              <a:tabLst>
                <a:tab pos="310608" algn="l"/>
              </a:tabLst>
            </a:pPr>
            <a:r>
              <a:rPr sz="1333" spc="-8" dirty="0">
                <a:solidFill>
                  <a:srgbClr val="929292"/>
                </a:solidFill>
                <a:latin typeface="Trebuchet MS"/>
                <a:cs typeface="Trebuchet MS"/>
              </a:rPr>
              <a:t>Blender…</a:t>
            </a:r>
            <a:endParaRPr sz="1333" dirty="0">
              <a:latin typeface="Trebuchet MS"/>
              <a:cs typeface="Trebuchet MS"/>
            </a:endParaRPr>
          </a:p>
          <a:p>
            <a:pPr marR="4233" algn="r">
              <a:spcBef>
                <a:spcPts val="908"/>
              </a:spcBef>
            </a:pPr>
            <a:endParaRPr sz="1667" dirty="0">
              <a:latin typeface="Times New Roman"/>
              <a:cs typeface="Times New Roman"/>
            </a:endParaRPr>
          </a:p>
        </p:txBody>
      </p:sp>
      <p:grpSp>
        <p:nvGrpSpPr>
          <p:cNvPr id="8" name="Group 6">
            <a:extLst>
              <a:ext uri="{FF2B5EF4-FFF2-40B4-BE49-F238E27FC236}">
                <a16:creationId xmlns:a16="http://schemas.microsoft.com/office/drawing/2014/main" id="{097834B8-E9CE-9114-0B46-666AFD331068}"/>
              </a:ext>
            </a:extLst>
          </p:cNvPr>
          <p:cNvGrpSpPr/>
          <p:nvPr/>
        </p:nvGrpSpPr>
        <p:grpSpPr>
          <a:xfrm>
            <a:off x="94714" y="100770"/>
            <a:ext cx="11939998" cy="6665544"/>
            <a:chOff x="0" y="0"/>
            <a:chExt cx="23879996" cy="13331088"/>
          </a:xfrm>
        </p:grpSpPr>
        <p:sp>
          <p:nvSpPr>
            <p:cNvPr id="9" name="Freeform 7">
              <a:extLst>
                <a:ext uri="{FF2B5EF4-FFF2-40B4-BE49-F238E27FC236}">
                  <a16:creationId xmlns:a16="http://schemas.microsoft.com/office/drawing/2014/main" id="{3655C5E4-B9D1-E024-E44C-4A06EEB7A89C}"/>
                </a:ext>
              </a:extLst>
            </p:cNvPr>
            <p:cNvSpPr/>
            <p:nvPr/>
          </p:nvSpPr>
          <p:spPr>
            <a:xfrm>
              <a:off x="0" y="0"/>
              <a:ext cx="23879938" cy="13331062"/>
            </a:xfrm>
            <a:custGeom>
              <a:avLst/>
              <a:gdLst/>
              <a:ahLst/>
              <a:cxnLst/>
              <a:rect l="l" t="t" r="r" b="b"/>
              <a:pathLst>
                <a:path w="23879938" h="13331062">
                  <a:moveTo>
                    <a:pt x="2245106" y="0"/>
                  </a:moveTo>
                  <a:lnTo>
                    <a:pt x="23851363" y="0"/>
                  </a:lnTo>
                  <a:cubicBezTo>
                    <a:pt x="23867111" y="0"/>
                    <a:pt x="23879938" y="12827"/>
                    <a:pt x="23879938" y="28575"/>
                  </a:cubicBezTo>
                  <a:lnTo>
                    <a:pt x="23879938" y="11090148"/>
                  </a:lnTo>
                  <a:lnTo>
                    <a:pt x="23851363" y="11090148"/>
                  </a:lnTo>
                  <a:lnTo>
                    <a:pt x="23879938" y="11090148"/>
                  </a:lnTo>
                  <a:cubicBezTo>
                    <a:pt x="23879938" y="12327890"/>
                    <a:pt x="22874732" y="13331062"/>
                    <a:pt x="21634831" y="13331062"/>
                  </a:cubicBezTo>
                  <a:lnTo>
                    <a:pt x="21634831" y="13302487"/>
                  </a:lnTo>
                  <a:lnTo>
                    <a:pt x="21634831" y="13331062"/>
                  </a:lnTo>
                  <a:lnTo>
                    <a:pt x="28575" y="13331062"/>
                  </a:lnTo>
                  <a:cubicBezTo>
                    <a:pt x="12827" y="13331062"/>
                    <a:pt x="0" y="13318235"/>
                    <a:pt x="0" y="13302487"/>
                  </a:cubicBezTo>
                  <a:lnTo>
                    <a:pt x="0" y="2240915"/>
                  </a:lnTo>
                  <a:lnTo>
                    <a:pt x="28575" y="2240915"/>
                  </a:lnTo>
                  <a:lnTo>
                    <a:pt x="0" y="2240915"/>
                  </a:lnTo>
                  <a:cubicBezTo>
                    <a:pt x="0" y="1003300"/>
                    <a:pt x="1005205" y="0"/>
                    <a:pt x="2245106" y="0"/>
                  </a:cubicBezTo>
                  <a:cubicBezTo>
                    <a:pt x="2250567" y="0"/>
                    <a:pt x="2255901" y="1524"/>
                    <a:pt x="2260473" y="4572"/>
                  </a:cubicBezTo>
                  <a:lnTo>
                    <a:pt x="2245106" y="28575"/>
                  </a:lnTo>
                  <a:lnTo>
                    <a:pt x="2245106" y="0"/>
                  </a:lnTo>
                  <a:moveTo>
                    <a:pt x="2245106" y="57150"/>
                  </a:moveTo>
                  <a:cubicBezTo>
                    <a:pt x="2239645" y="57150"/>
                    <a:pt x="2234311" y="55626"/>
                    <a:pt x="2229739" y="52578"/>
                  </a:cubicBezTo>
                  <a:lnTo>
                    <a:pt x="2245106" y="28575"/>
                  </a:lnTo>
                  <a:lnTo>
                    <a:pt x="2245106" y="57150"/>
                  </a:lnTo>
                  <a:cubicBezTo>
                    <a:pt x="1036701" y="57150"/>
                    <a:pt x="57150" y="1034923"/>
                    <a:pt x="57150" y="2240915"/>
                  </a:cubicBezTo>
                  <a:lnTo>
                    <a:pt x="57150" y="13302487"/>
                  </a:lnTo>
                  <a:lnTo>
                    <a:pt x="28575" y="13302487"/>
                  </a:lnTo>
                  <a:lnTo>
                    <a:pt x="28575" y="13273912"/>
                  </a:lnTo>
                  <a:lnTo>
                    <a:pt x="21634831" y="13273912"/>
                  </a:lnTo>
                  <a:cubicBezTo>
                    <a:pt x="22843237" y="13273912"/>
                    <a:pt x="23822788" y="12296140"/>
                    <a:pt x="23822788" y="11090148"/>
                  </a:cubicBezTo>
                  <a:lnTo>
                    <a:pt x="23822788" y="28575"/>
                  </a:lnTo>
                  <a:lnTo>
                    <a:pt x="23851363" y="28575"/>
                  </a:lnTo>
                  <a:lnTo>
                    <a:pt x="23851363" y="57150"/>
                  </a:lnTo>
                  <a:lnTo>
                    <a:pt x="2245106" y="57150"/>
                  </a:lnTo>
                  <a:close/>
                </a:path>
              </a:pathLst>
            </a:custGeom>
            <a:solidFill>
              <a:srgbClr val="ED166D"/>
            </a:solidFill>
          </p:spPr>
          <p:txBody>
            <a:bodyPr/>
            <a:lstStyle/>
            <a:p>
              <a:endParaRPr lang="pl-PL" sz="120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67407" y="386968"/>
            <a:ext cx="6395545" cy="1364903"/>
          </a:xfrm>
          <a:prstGeom prst="rect">
            <a:avLst/>
          </a:prstGeom>
        </p:spPr>
        <p:txBody>
          <a:bodyPr vert="horz" wrap="square" lIns="0" tIns="10583" rIns="0" bIns="0" rtlCol="0" anchor="ctr">
            <a:spAutoFit/>
          </a:bodyPr>
          <a:lstStyle/>
          <a:p>
            <a:pPr marL="10583">
              <a:lnSpc>
                <a:spcPct val="100000"/>
              </a:lnSpc>
              <a:spcBef>
                <a:spcPts val="83"/>
              </a:spcBef>
            </a:pPr>
            <a:r>
              <a:rPr spc="95" dirty="0"/>
              <a:t>D-</a:t>
            </a:r>
            <a:r>
              <a:rPr spc="437" dirty="0"/>
              <a:t> </a:t>
            </a:r>
            <a:r>
              <a:rPr lang="pl-PL" dirty="0"/>
              <a:t>Platformy do tworzenia postaci rysunkowych</a:t>
            </a:r>
            <a:endParaRPr spc="-8" dirty="0"/>
          </a:p>
        </p:txBody>
      </p:sp>
      <p:grpSp>
        <p:nvGrpSpPr>
          <p:cNvPr id="3" name="object 3"/>
          <p:cNvGrpSpPr/>
          <p:nvPr/>
        </p:nvGrpSpPr>
        <p:grpSpPr>
          <a:xfrm>
            <a:off x="1173692" y="837671"/>
            <a:ext cx="9494838" cy="5386917"/>
            <a:chOff x="1408430" y="1005205"/>
            <a:chExt cx="11393805" cy="6464300"/>
          </a:xfrm>
        </p:grpSpPr>
        <p:pic>
          <p:nvPicPr>
            <p:cNvPr id="4" name="object 4"/>
            <p:cNvPicPr/>
            <p:nvPr/>
          </p:nvPicPr>
          <p:blipFill>
            <a:blip r:embed="rId2" cstate="print"/>
            <a:stretch>
              <a:fillRect/>
            </a:stretch>
          </p:blipFill>
          <p:spPr>
            <a:xfrm>
              <a:off x="8239124" y="1009637"/>
              <a:ext cx="4563109" cy="6453885"/>
            </a:xfrm>
            <a:prstGeom prst="rect">
              <a:avLst/>
            </a:prstGeom>
            <a:noFill/>
            <a:ln>
              <a:noFill/>
            </a:ln>
          </p:spPr>
          <p:style>
            <a:lnRef idx="0">
              <a:scrgbClr r="0" g="0" b="0"/>
            </a:lnRef>
            <a:fillRef idx="0">
              <a:scrgbClr r="0" g="0" b="0"/>
            </a:fillRef>
            <a:effectRef idx="0">
              <a:scrgbClr r="0" g="0" b="0"/>
            </a:effectRef>
            <a:fontRef idx="minor">
              <a:schemeClr val="dk1"/>
            </a:fontRef>
          </p:style>
        </p:pic>
        <p:sp>
          <p:nvSpPr>
            <p:cNvPr id="5" name="object 5"/>
            <p:cNvSpPr/>
            <p:nvPr/>
          </p:nvSpPr>
          <p:spPr>
            <a:xfrm>
              <a:off x="1414780" y="1012189"/>
              <a:ext cx="11379200" cy="6451600"/>
            </a:xfrm>
            <a:custGeom>
              <a:avLst/>
              <a:gdLst/>
              <a:ahLst/>
              <a:cxnLst/>
              <a:rect l="l" t="t" r="r" b="b"/>
              <a:pathLst>
                <a:path w="11379200" h="6451600">
                  <a:moveTo>
                    <a:pt x="11379200" y="0"/>
                  </a:moveTo>
                  <a:lnTo>
                    <a:pt x="0" y="0"/>
                  </a:lnTo>
                  <a:lnTo>
                    <a:pt x="0" y="19050"/>
                  </a:lnTo>
                  <a:lnTo>
                    <a:pt x="0" y="6432550"/>
                  </a:lnTo>
                  <a:lnTo>
                    <a:pt x="0" y="6450330"/>
                  </a:lnTo>
                  <a:lnTo>
                    <a:pt x="0" y="6451600"/>
                  </a:lnTo>
                  <a:lnTo>
                    <a:pt x="11379200" y="6451600"/>
                  </a:lnTo>
                  <a:lnTo>
                    <a:pt x="11379200" y="6450330"/>
                  </a:lnTo>
                  <a:lnTo>
                    <a:pt x="11379200" y="6432550"/>
                  </a:lnTo>
                  <a:lnTo>
                    <a:pt x="19050" y="6432550"/>
                  </a:lnTo>
                  <a:lnTo>
                    <a:pt x="19050" y="19050"/>
                  </a:lnTo>
                  <a:lnTo>
                    <a:pt x="11360150" y="19050"/>
                  </a:lnTo>
                  <a:lnTo>
                    <a:pt x="11360150" y="6431940"/>
                  </a:lnTo>
                  <a:lnTo>
                    <a:pt x="11379200" y="6431940"/>
                  </a:lnTo>
                  <a:lnTo>
                    <a:pt x="11379200" y="19050"/>
                  </a:lnTo>
                  <a:lnTo>
                    <a:pt x="11379200" y="18415"/>
                  </a:lnTo>
                  <a:lnTo>
                    <a:pt x="11379200" y="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sp>
          <p:nvSpPr>
            <p:cNvPr id="6" name="object 6"/>
            <p:cNvSpPr/>
            <p:nvPr/>
          </p:nvSpPr>
          <p:spPr>
            <a:xfrm>
              <a:off x="1414780" y="1011555"/>
              <a:ext cx="11379200" cy="6451600"/>
            </a:xfrm>
            <a:custGeom>
              <a:avLst/>
              <a:gdLst/>
              <a:ahLst/>
              <a:cxnLst/>
              <a:rect l="l" t="t" r="r" b="b"/>
              <a:pathLst>
                <a:path w="11379200" h="6451600">
                  <a:moveTo>
                    <a:pt x="0" y="0"/>
                  </a:moveTo>
                  <a:lnTo>
                    <a:pt x="11379200" y="0"/>
                  </a:lnTo>
                  <a:lnTo>
                    <a:pt x="11379200" y="6451600"/>
                  </a:lnTo>
                  <a:lnTo>
                    <a:pt x="0" y="6451600"/>
                  </a:lnTo>
                  <a:lnTo>
                    <a:pt x="0" y="0"/>
                  </a:lnTo>
                  <a:close/>
                </a:path>
                <a:path w="11379200" h="6451600">
                  <a:moveTo>
                    <a:pt x="19050" y="19050"/>
                  </a:moveTo>
                  <a:lnTo>
                    <a:pt x="19050" y="6432575"/>
                  </a:lnTo>
                  <a:lnTo>
                    <a:pt x="11360150" y="6432575"/>
                  </a:lnTo>
                  <a:lnTo>
                    <a:pt x="11360150" y="19050"/>
                  </a:lnTo>
                  <a:lnTo>
                    <a:pt x="19050" y="1905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grpSp>
      <p:sp>
        <p:nvSpPr>
          <p:cNvPr id="7" name="object 7"/>
          <p:cNvSpPr txBox="1"/>
          <p:nvPr/>
        </p:nvSpPr>
        <p:spPr>
          <a:xfrm>
            <a:off x="1340062" y="1686462"/>
            <a:ext cx="5238750" cy="4841924"/>
          </a:xfrm>
          <a:prstGeom prst="rect">
            <a:avLst/>
          </a:prstGeom>
        </p:spPr>
        <p:txBody>
          <a:bodyPr vert="horz" wrap="square" lIns="0" tIns="10054" rIns="0" bIns="0" rtlCol="0">
            <a:spAutoFit/>
          </a:bodyPr>
          <a:lstStyle/>
          <a:p>
            <a:pPr marL="10583" marR="4233">
              <a:lnSpc>
                <a:spcPct val="152700"/>
              </a:lnSpc>
              <a:spcBef>
                <a:spcPts val="79"/>
              </a:spcBef>
            </a:pPr>
            <a:endParaRPr lang="pl-PL" sz="1333" spc="-50" dirty="0">
              <a:solidFill>
                <a:srgbClr val="929292"/>
              </a:solidFill>
              <a:latin typeface="Trebuchet MS"/>
              <a:cs typeface="Trebuchet MS"/>
            </a:endParaRPr>
          </a:p>
          <a:p>
            <a:pPr marL="10583" marR="4233">
              <a:lnSpc>
                <a:spcPct val="152700"/>
              </a:lnSpc>
              <a:spcBef>
                <a:spcPts val="79"/>
              </a:spcBef>
            </a:pPr>
            <a:r>
              <a:rPr lang="pl-PL" sz="1333" spc="-50" dirty="0">
                <a:solidFill>
                  <a:srgbClr val="929292"/>
                </a:solidFill>
                <a:latin typeface="Trebuchet MS"/>
                <a:cs typeface="Trebuchet MS"/>
              </a:rPr>
              <a:t>Istnieją również platformy, na których historyjki mogą być tworzone za pomocą rysunkowych postaci oraz dymków z myślami i wypowiedziami. W przypadku małych dzieci dymki mogą zawierać również obrazki, które pokazują, o czym dana postać myśli lub mówi.</a:t>
            </a:r>
          </a:p>
          <a:p>
            <a:pPr marL="10583" marR="4233">
              <a:lnSpc>
                <a:spcPct val="152700"/>
              </a:lnSpc>
              <a:spcBef>
                <a:spcPts val="79"/>
              </a:spcBef>
            </a:pPr>
            <a:endParaRPr sz="1333" dirty="0">
              <a:latin typeface="Trebuchet MS"/>
              <a:cs typeface="Trebuchet MS"/>
            </a:endParaRPr>
          </a:p>
          <a:p>
            <a:pPr marL="10583"/>
            <a:r>
              <a:rPr lang="pl-PL" sz="1333" dirty="0">
                <a:solidFill>
                  <a:srgbClr val="929292"/>
                </a:solidFill>
                <a:latin typeface="Trebuchet MS"/>
                <a:cs typeface="Trebuchet MS"/>
              </a:rPr>
              <a:t>Przykłady</a:t>
            </a:r>
            <a:r>
              <a:rPr sz="1333" spc="-8" dirty="0">
                <a:solidFill>
                  <a:srgbClr val="929292"/>
                </a:solidFill>
                <a:latin typeface="Trebuchet MS"/>
                <a:cs typeface="Trebuchet MS"/>
              </a:rPr>
              <a:t>:</a:t>
            </a:r>
            <a:endParaRPr sz="1333" dirty="0">
              <a:latin typeface="Trebuchet MS"/>
              <a:cs typeface="Trebuchet MS"/>
            </a:endParaRPr>
          </a:p>
          <a:p>
            <a:pPr>
              <a:spcBef>
                <a:spcPts val="550"/>
              </a:spcBef>
            </a:pPr>
            <a:endParaRPr sz="1333" dirty="0">
              <a:latin typeface="Trebuchet MS"/>
              <a:cs typeface="Trebuchet MS"/>
            </a:endParaRPr>
          </a:p>
          <a:p>
            <a:pPr marL="836050" indent="-190492">
              <a:spcBef>
                <a:spcPts val="4"/>
              </a:spcBef>
              <a:buFont typeface="Symbol"/>
              <a:buChar char=""/>
              <a:tabLst>
                <a:tab pos="836050" algn="l"/>
              </a:tabLst>
            </a:pPr>
            <a:r>
              <a:rPr sz="1333" spc="-8" dirty="0">
                <a:solidFill>
                  <a:srgbClr val="929292"/>
                </a:solidFill>
                <a:latin typeface="Trebuchet MS"/>
                <a:cs typeface="Trebuchet MS"/>
              </a:rPr>
              <a:t>Bubblr</a:t>
            </a:r>
            <a:endParaRPr sz="1333" dirty="0">
              <a:latin typeface="Trebuchet MS"/>
              <a:cs typeface="Trebuchet MS"/>
            </a:endParaRPr>
          </a:p>
          <a:p>
            <a:pPr marL="836050" indent="-190492">
              <a:spcBef>
                <a:spcPts val="358"/>
              </a:spcBef>
              <a:buFont typeface="Symbol"/>
              <a:buChar char=""/>
              <a:tabLst>
                <a:tab pos="836050" algn="l"/>
              </a:tabLst>
            </a:pPr>
            <a:r>
              <a:rPr sz="1333" dirty="0">
                <a:solidFill>
                  <a:srgbClr val="929292"/>
                </a:solidFill>
                <a:latin typeface="Trebuchet MS"/>
                <a:cs typeface="Trebuchet MS"/>
              </a:rPr>
              <a:t>Comic</a:t>
            </a:r>
            <a:r>
              <a:rPr sz="1333" spc="100" dirty="0">
                <a:solidFill>
                  <a:srgbClr val="929292"/>
                </a:solidFill>
                <a:latin typeface="Trebuchet MS"/>
                <a:cs typeface="Trebuchet MS"/>
              </a:rPr>
              <a:t> </a:t>
            </a:r>
            <a:r>
              <a:rPr sz="1333" spc="-8" dirty="0">
                <a:solidFill>
                  <a:srgbClr val="929292"/>
                </a:solidFill>
                <a:latin typeface="Trebuchet MS"/>
                <a:cs typeface="Trebuchet MS"/>
              </a:rPr>
              <a:t>Master</a:t>
            </a:r>
            <a:endParaRPr sz="1333" dirty="0">
              <a:latin typeface="Trebuchet MS"/>
              <a:cs typeface="Trebuchet MS"/>
            </a:endParaRPr>
          </a:p>
          <a:p>
            <a:pPr marL="836050" indent="-190492">
              <a:spcBef>
                <a:spcPts val="358"/>
              </a:spcBef>
              <a:buFont typeface="Symbol"/>
              <a:buChar char=""/>
              <a:tabLst>
                <a:tab pos="836050" algn="l"/>
              </a:tabLst>
            </a:pPr>
            <a:r>
              <a:rPr sz="1333" spc="-8" dirty="0">
                <a:solidFill>
                  <a:srgbClr val="929292"/>
                </a:solidFill>
                <a:latin typeface="Trebuchet MS"/>
                <a:cs typeface="Trebuchet MS"/>
              </a:rPr>
              <a:t>Makebeliefscomix</a:t>
            </a:r>
            <a:endParaRPr sz="1333" dirty="0">
              <a:latin typeface="Trebuchet MS"/>
              <a:cs typeface="Trebuchet MS"/>
            </a:endParaRPr>
          </a:p>
          <a:p>
            <a:pPr marL="836050" indent="-190492">
              <a:spcBef>
                <a:spcPts val="358"/>
              </a:spcBef>
              <a:buFont typeface="Symbol"/>
              <a:buChar char=""/>
              <a:tabLst>
                <a:tab pos="836050" algn="l"/>
              </a:tabLst>
            </a:pPr>
            <a:r>
              <a:rPr sz="1333" spc="-8" dirty="0">
                <a:solidFill>
                  <a:srgbClr val="929292"/>
                </a:solidFill>
                <a:latin typeface="Trebuchet MS"/>
                <a:cs typeface="Trebuchet MS"/>
              </a:rPr>
              <a:t>Pixton</a:t>
            </a:r>
            <a:endParaRPr sz="1333" dirty="0">
              <a:latin typeface="Trebuchet MS"/>
              <a:cs typeface="Trebuchet MS"/>
            </a:endParaRPr>
          </a:p>
          <a:p>
            <a:pPr marL="836050" indent="-190492">
              <a:spcBef>
                <a:spcPts val="367"/>
              </a:spcBef>
              <a:buFont typeface="Symbol"/>
              <a:buChar char=""/>
              <a:tabLst>
                <a:tab pos="836050" algn="l"/>
              </a:tabLst>
            </a:pPr>
            <a:r>
              <a:rPr sz="1333" spc="-8" dirty="0">
                <a:solidFill>
                  <a:srgbClr val="929292"/>
                </a:solidFill>
                <a:latin typeface="Trebuchet MS"/>
                <a:cs typeface="Trebuchet MS"/>
              </a:rPr>
              <a:t>Toondoo</a:t>
            </a:r>
            <a:endParaRPr sz="1333" dirty="0">
              <a:latin typeface="Trebuchet MS"/>
              <a:cs typeface="Trebuchet MS"/>
            </a:endParaRPr>
          </a:p>
          <a:p>
            <a:pPr marL="836050" indent="-190492">
              <a:spcBef>
                <a:spcPts val="358"/>
              </a:spcBef>
              <a:buFont typeface="Symbol"/>
              <a:buChar char=""/>
              <a:tabLst>
                <a:tab pos="836050" algn="l"/>
              </a:tabLst>
            </a:pPr>
            <a:r>
              <a:rPr sz="1333" dirty="0">
                <a:solidFill>
                  <a:srgbClr val="929292"/>
                </a:solidFill>
                <a:latin typeface="Trebuchet MS"/>
                <a:cs typeface="Trebuchet MS"/>
              </a:rPr>
              <a:t>Adobe</a:t>
            </a:r>
            <a:r>
              <a:rPr sz="1333" spc="-50" dirty="0">
                <a:solidFill>
                  <a:srgbClr val="929292"/>
                </a:solidFill>
                <a:latin typeface="Trebuchet MS"/>
                <a:cs typeface="Trebuchet MS"/>
              </a:rPr>
              <a:t> </a:t>
            </a:r>
            <a:r>
              <a:rPr sz="1333" spc="-17" dirty="0">
                <a:solidFill>
                  <a:srgbClr val="929292"/>
                </a:solidFill>
                <a:latin typeface="Trebuchet MS"/>
                <a:cs typeface="Trebuchet MS"/>
              </a:rPr>
              <a:t>Spark</a:t>
            </a:r>
            <a:endParaRPr sz="1333" dirty="0">
              <a:latin typeface="Trebuchet MS"/>
              <a:cs typeface="Trebuchet MS"/>
            </a:endParaRPr>
          </a:p>
          <a:p>
            <a:pPr marL="836050" indent="-190492">
              <a:spcBef>
                <a:spcPts val="358"/>
              </a:spcBef>
              <a:buFont typeface="Symbol"/>
              <a:buChar char=""/>
              <a:tabLst>
                <a:tab pos="836050" algn="l"/>
              </a:tabLst>
            </a:pPr>
            <a:r>
              <a:rPr sz="1333" dirty="0">
                <a:solidFill>
                  <a:srgbClr val="929292"/>
                </a:solidFill>
                <a:latin typeface="Trebuchet MS"/>
                <a:cs typeface="Trebuchet MS"/>
              </a:rPr>
              <a:t>Sock</a:t>
            </a:r>
            <a:r>
              <a:rPr sz="1333" spc="67" dirty="0">
                <a:solidFill>
                  <a:srgbClr val="929292"/>
                </a:solidFill>
                <a:latin typeface="Trebuchet MS"/>
                <a:cs typeface="Trebuchet MS"/>
              </a:rPr>
              <a:t> </a:t>
            </a:r>
            <a:r>
              <a:rPr sz="1333" spc="-8" dirty="0">
                <a:solidFill>
                  <a:srgbClr val="929292"/>
                </a:solidFill>
                <a:latin typeface="Trebuchet MS"/>
                <a:cs typeface="Trebuchet MS"/>
              </a:rPr>
              <a:t>Puppets</a:t>
            </a:r>
            <a:endParaRPr sz="1333" dirty="0">
              <a:latin typeface="Trebuchet MS"/>
              <a:cs typeface="Trebuchet MS"/>
            </a:endParaRPr>
          </a:p>
          <a:p>
            <a:pPr marL="836050" indent="-190492">
              <a:spcBef>
                <a:spcPts val="362"/>
              </a:spcBef>
              <a:buFont typeface="Symbol"/>
              <a:buChar char=""/>
              <a:tabLst>
                <a:tab pos="836050" algn="l"/>
              </a:tabLst>
            </a:pPr>
            <a:r>
              <a:rPr sz="1333" dirty="0">
                <a:solidFill>
                  <a:srgbClr val="929292"/>
                </a:solidFill>
                <a:latin typeface="Trebuchet MS"/>
                <a:cs typeface="Trebuchet MS"/>
              </a:rPr>
              <a:t>Shadow</a:t>
            </a:r>
            <a:r>
              <a:rPr sz="1333" spc="71" dirty="0">
                <a:solidFill>
                  <a:srgbClr val="929292"/>
                </a:solidFill>
                <a:latin typeface="Trebuchet MS"/>
                <a:cs typeface="Trebuchet MS"/>
              </a:rPr>
              <a:t> </a:t>
            </a:r>
            <a:r>
              <a:rPr sz="1333" spc="-8" dirty="0">
                <a:solidFill>
                  <a:srgbClr val="929292"/>
                </a:solidFill>
                <a:latin typeface="Trebuchet MS"/>
                <a:cs typeface="Trebuchet MS"/>
              </a:rPr>
              <a:t>puppet</a:t>
            </a:r>
            <a:endParaRPr sz="1333" dirty="0">
              <a:latin typeface="Trebuchet MS"/>
              <a:cs typeface="Trebuchet MS"/>
            </a:endParaRPr>
          </a:p>
          <a:p>
            <a:pPr marL="68789">
              <a:spcBef>
                <a:spcPts val="1417"/>
              </a:spcBef>
            </a:pPr>
            <a:endParaRPr sz="1667" dirty="0">
              <a:latin typeface="Times New Roman"/>
              <a:cs typeface="Times New Roman"/>
            </a:endParaRPr>
          </a:p>
        </p:txBody>
      </p:sp>
      <p:grpSp>
        <p:nvGrpSpPr>
          <p:cNvPr id="8" name="Group 6">
            <a:extLst>
              <a:ext uri="{FF2B5EF4-FFF2-40B4-BE49-F238E27FC236}">
                <a16:creationId xmlns:a16="http://schemas.microsoft.com/office/drawing/2014/main" id="{7C9AEAC9-71F5-A143-30E3-664301D4403A}"/>
              </a:ext>
            </a:extLst>
          </p:cNvPr>
          <p:cNvGrpSpPr/>
          <p:nvPr/>
        </p:nvGrpSpPr>
        <p:grpSpPr>
          <a:xfrm>
            <a:off x="94714" y="100770"/>
            <a:ext cx="11939998" cy="6665544"/>
            <a:chOff x="0" y="0"/>
            <a:chExt cx="23879996" cy="13331088"/>
          </a:xfrm>
        </p:grpSpPr>
        <p:sp>
          <p:nvSpPr>
            <p:cNvPr id="9" name="Freeform 7">
              <a:extLst>
                <a:ext uri="{FF2B5EF4-FFF2-40B4-BE49-F238E27FC236}">
                  <a16:creationId xmlns:a16="http://schemas.microsoft.com/office/drawing/2014/main" id="{605BDC01-378D-79CF-D478-14DD87E8EEFD}"/>
                </a:ext>
              </a:extLst>
            </p:cNvPr>
            <p:cNvSpPr/>
            <p:nvPr/>
          </p:nvSpPr>
          <p:spPr>
            <a:xfrm>
              <a:off x="0" y="0"/>
              <a:ext cx="23879938" cy="13331062"/>
            </a:xfrm>
            <a:custGeom>
              <a:avLst/>
              <a:gdLst/>
              <a:ahLst/>
              <a:cxnLst/>
              <a:rect l="l" t="t" r="r" b="b"/>
              <a:pathLst>
                <a:path w="23879938" h="13331062">
                  <a:moveTo>
                    <a:pt x="2245106" y="0"/>
                  </a:moveTo>
                  <a:lnTo>
                    <a:pt x="23851363" y="0"/>
                  </a:lnTo>
                  <a:cubicBezTo>
                    <a:pt x="23867111" y="0"/>
                    <a:pt x="23879938" y="12827"/>
                    <a:pt x="23879938" y="28575"/>
                  </a:cubicBezTo>
                  <a:lnTo>
                    <a:pt x="23879938" y="11090148"/>
                  </a:lnTo>
                  <a:lnTo>
                    <a:pt x="23851363" y="11090148"/>
                  </a:lnTo>
                  <a:lnTo>
                    <a:pt x="23879938" y="11090148"/>
                  </a:lnTo>
                  <a:cubicBezTo>
                    <a:pt x="23879938" y="12327890"/>
                    <a:pt x="22874732" y="13331062"/>
                    <a:pt x="21634831" y="13331062"/>
                  </a:cubicBezTo>
                  <a:lnTo>
                    <a:pt x="21634831" y="13302487"/>
                  </a:lnTo>
                  <a:lnTo>
                    <a:pt x="21634831" y="13331062"/>
                  </a:lnTo>
                  <a:lnTo>
                    <a:pt x="28575" y="13331062"/>
                  </a:lnTo>
                  <a:cubicBezTo>
                    <a:pt x="12827" y="13331062"/>
                    <a:pt x="0" y="13318235"/>
                    <a:pt x="0" y="13302487"/>
                  </a:cubicBezTo>
                  <a:lnTo>
                    <a:pt x="0" y="2240915"/>
                  </a:lnTo>
                  <a:lnTo>
                    <a:pt x="28575" y="2240915"/>
                  </a:lnTo>
                  <a:lnTo>
                    <a:pt x="0" y="2240915"/>
                  </a:lnTo>
                  <a:cubicBezTo>
                    <a:pt x="0" y="1003300"/>
                    <a:pt x="1005205" y="0"/>
                    <a:pt x="2245106" y="0"/>
                  </a:cubicBezTo>
                  <a:cubicBezTo>
                    <a:pt x="2250567" y="0"/>
                    <a:pt x="2255901" y="1524"/>
                    <a:pt x="2260473" y="4572"/>
                  </a:cubicBezTo>
                  <a:lnTo>
                    <a:pt x="2245106" y="28575"/>
                  </a:lnTo>
                  <a:lnTo>
                    <a:pt x="2245106" y="0"/>
                  </a:lnTo>
                  <a:moveTo>
                    <a:pt x="2245106" y="57150"/>
                  </a:moveTo>
                  <a:cubicBezTo>
                    <a:pt x="2239645" y="57150"/>
                    <a:pt x="2234311" y="55626"/>
                    <a:pt x="2229739" y="52578"/>
                  </a:cubicBezTo>
                  <a:lnTo>
                    <a:pt x="2245106" y="28575"/>
                  </a:lnTo>
                  <a:lnTo>
                    <a:pt x="2245106" y="57150"/>
                  </a:lnTo>
                  <a:cubicBezTo>
                    <a:pt x="1036701" y="57150"/>
                    <a:pt x="57150" y="1034923"/>
                    <a:pt x="57150" y="2240915"/>
                  </a:cubicBezTo>
                  <a:lnTo>
                    <a:pt x="57150" y="13302487"/>
                  </a:lnTo>
                  <a:lnTo>
                    <a:pt x="28575" y="13302487"/>
                  </a:lnTo>
                  <a:lnTo>
                    <a:pt x="28575" y="13273912"/>
                  </a:lnTo>
                  <a:lnTo>
                    <a:pt x="21634831" y="13273912"/>
                  </a:lnTo>
                  <a:cubicBezTo>
                    <a:pt x="22843237" y="13273912"/>
                    <a:pt x="23822788" y="12296140"/>
                    <a:pt x="23822788" y="11090148"/>
                  </a:cubicBezTo>
                  <a:lnTo>
                    <a:pt x="23822788" y="28575"/>
                  </a:lnTo>
                  <a:lnTo>
                    <a:pt x="23851363" y="28575"/>
                  </a:lnTo>
                  <a:lnTo>
                    <a:pt x="23851363" y="57150"/>
                  </a:lnTo>
                  <a:lnTo>
                    <a:pt x="2245106" y="57150"/>
                  </a:lnTo>
                  <a:close/>
                </a:path>
              </a:pathLst>
            </a:custGeom>
            <a:solidFill>
              <a:srgbClr val="ED166D"/>
            </a:solidFill>
          </p:spPr>
          <p:txBody>
            <a:bodyPr/>
            <a:lstStyle/>
            <a:p>
              <a:endParaRPr lang="pl-PL" sz="1200"/>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33032" y="839248"/>
            <a:ext cx="5901566" cy="687795"/>
          </a:xfrm>
          <a:prstGeom prst="rect">
            <a:avLst/>
          </a:prstGeom>
        </p:spPr>
        <p:txBody>
          <a:bodyPr vert="horz" wrap="square" lIns="0" tIns="10583" rIns="0" bIns="0" rtlCol="0" anchor="ctr">
            <a:spAutoFit/>
          </a:bodyPr>
          <a:lstStyle/>
          <a:p>
            <a:pPr marL="362993">
              <a:lnSpc>
                <a:spcPct val="100000"/>
              </a:lnSpc>
              <a:spcBef>
                <a:spcPts val="83"/>
              </a:spcBef>
            </a:pPr>
            <a:r>
              <a:rPr dirty="0"/>
              <a:t>E-</a:t>
            </a:r>
            <a:r>
              <a:rPr spc="-379" dirty="0"/>
              <a:t> </a:t>
            </a:r>
            <a:r>
              <a:rPr lang="pl-PL" dirty="0"/>
              <a:t>Platformy do animacji</a:t>
            </a:r>
            <a:endParaRPr spc="-8" dirty="0"/>
          </a:p>
        </p:txBody>
      </p:sp>
      <p:sp>
        <p:nvSpPr>
          <p:cNvPr id="3" name="object 3"/>
          <p:cNvSpPr txBox="1"/>
          <p:nvPr/>
        </p:nvSpPr>
        <p:spPr>
          <a:xfrm>
            <a:off x="1175282" y="1843525"/>
            <a:ext cx="5092269" cy="1061936"/>
          </a:xfrm>
          <a:prstGeom prst="rect">
            <a:avLst/>
          </a:prstGeom>
        </p:spPr>
        <p:txBody>
          <a:bodyPr vert="horz" wrap="square" lIns="0" tIns="10583" rIns="0" bIns="0" rtlCol="0">
            <a:spAutoFit/>
          </a:bodyPr>
          <a:lstStyle/>
          <a:p>
            <a:pPr marL="10583">
              <a:spcBef>
                <a:spcPts val="83"/>
              </a:spcBef>
            </a:pPr>
            <a:r>
              <a:rPr lang="pl-PL" sz="1333" spc="-75" dirty="0">
                <a:solidFill>
                  <a:srgbClr val="929292"/>
                </a:solidFill>
              </a:rPr>
              <a:t>Aplikacje i programy służące do tworzenia animacji dostępne poprzez te platformy wymagają bardziej czasochłonnego przygotowania, obejmującego tworzenie </a:t>
            </a:r>
            <a:r>
              <a:rPr lang="pl-PL" sz="1333" spc="-75" dirty="0" err="1">
                <a:solidFill>
                  <a:srgbClr val="929292"/>
                </a:solidFill>
              </a:rPr>
              <a:t>storyboardu</a:t>
            </a:r>
            <a:r>
              <a:rPr lang="pl-PL" sz="1333" spc="-75" dirty="0">
                <a:solidFill>
                  <a:srgbClr val="929292"/>
                </a:solidFill>
              </a:rPr>
              <a:t> oraz samej animacji.</a:t>
            </a:r>
          </a:p>
          <a:p>
            <a:pPr marL="10583">
              <a:spcBef>
                <a:spcPts val="83"/>
              </a:spcBef>
            </a:pPr>
            <a:endParaRPr lang="pl-PL" sz="1333" dirty="0">
              <a:solidFill>
                <a:srgbClr val="929292"/>
              </a:solidFill>
              <a:latin typeface="Trebuchet MS"/>
              <a:cs typeface="Trebuchet MS"/>
            </a:endParaRPr>
          </a:p>
          <a:p>
            <a:pPr marL="10583">
              <a:spcBef>
                <a:spcPts val="83"/>
              </a:spcBef>
            </a:pPr>
            <a:r>
              <a:rPr lang="pl-PL" sz="1333" dirty="0">
                <a:solidFill>
                  <a:srgbClr val="929292"/>
                </a:solidFill>
                <a:latin typeface="Trebuchet MS"/>
                <a:cs typeface="Trebuchet MS"/>
              </a:rPr>
              <a:t>Przykłady</a:t>
            </a:r>
            <a:r>
              <a:rPr sz="1333" spc="-8" dirty="0">
                <a:solidFill>
                  <a:srgbClr val="929292"/>
                </a:solidFill>
                <a:latin typeface="Trebuchet MS"/>
                <a:cs typeface="Trebuchet MS"/>
              </a:rPr>
              <a:t>:</a:t>
            </a:r>
            <a:endParaRPr sz="1333" dirty="0">
              <a:latin typeface="Trebuchet MS"/>
              <a:cs typeface="Trebuchet MS"/>
            </a:endParaRPr>
          </a:p>
        </p:txBody>
      </p:sp>
      <p:sp>
        <p:nvSpPr>
          <p:cNvPr id="4" name="object 4"/>
          <p:cNvSpPr txBox="1"/>
          <p:nvPr/>
        </p:nvSpPr>
        <p:spPr>
          <a:xfrm>
            <a:off x="1632373" y="3011677"/>
            <a:ext cx="4631267" cy="3453147"/>
          </a:xfrm>
          <a:prstGeom prst="rect">
            <a:avLst/>
          </a:prstGeom>
        </p:spPr>
        <p:txBody>
          <a:bodyPr vert="horz" wrap="square" lIns="0" tIns="56092" rIns="0" bIns="0" rtlCol="0">
            <a:spAutoFit/>
          </a:bodyPr>
          <a:lstStyle/>
          <a:p>
            <a:pPr marL="200546" indent="-189963">
              <a:spcBef>
                <a:spcPts val="442"/>
              </a:spcBef>
              <a:buFont typeface="Symbol"/>
              <a:buChar char=""/>
              <a:tabLst>
                <a:tab pos="200546" algn="l"/>
              </a:tabLst>
            </a:pPr>
            <a:r>
              <a:rPr sz="1333" spc="-8" dirty="0">
                <a:solidFill>
                  <a:srgbClr val="929292"/>
                </a:solidFill>
                <a:latin typeface="Trebuchet MS"/>
                <a:cs typeface="Trebuchet MS"/>
              </a:rPr>
              <a:t>Powtoon</a:t>
            </a:r>
            <a:endParaRPr sz="1333" dirty="0">
              <a:latin typeface="Trebuchet MS"/>
              <a:cs typeface="Trebuchet MS"/>
            </a:endParaRPr>
          </a:p>
          <a:p>
            <a:pPr marL="200546" indent="-189963">
              <a:spcBef>
                <a:spcPts val="358"/>
              </a:spcBef>
              <a:buFont typeface="Symbol"/>
              <a:buChar char=""/>
              <a:tabLst>
                <a:tab pos="200546" algn="l"/>
              </a:tabLst>
            </a:pPr>
            <a:r>
              <a:rPr sz="1333" spc="54" dirty="0">
                <a:solidFill>
                  <a:srgbClr val="929292"/>
                </a:solidFill>
                <a:latin typeface="Trebuchet MS"/>
                <a:cs typeface="Trebuchet MS"/>
              </a:rPr>
              <a:t>ACMI</a:t>
            </a:r>
            <a:r>
              <a:rPr sz="1333" spc="-92" dirty="0">
                <a:solidFill>
                  <a:srgbClr val="929292"/>
                </a:solidFill>
                <a:latin typeface="Trebuchet MS"/>
                <a:cs typeface="Trebuchet MS"/>
              </a:rPr>
              <a:t> </a:t>
            </a:r>
            <a:r>
              <a:rPr sz="1333" spc="-8" dirty="0">
                <a:solidFill>
                  <a:srgbClr val="929292"/>
                </a:solidFill>
                <a:latin typeface="Trebuchet MS"/>
                <a:cs typeface="Trebuchet MS"/>
              </a:rPr>
              <a:t>Generator</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Animaker</a:t>
            </a:r>
            <a:endParaRPr sz="1333" dirty="0">
              <a:latin typeface="Trebuchet MS"/>
              <a:cs typeface="Trebuchet MS"/>
            </a:endParaRPr>
          </a:p>
          <a:p>
            <a:pPr marL="200546" indent="-189963">
              <a:spcBef>
                <a:spcPts val="367"/>
              </a:spcBef>
              <a:buFont typeface="Symbol"/>
              <a:buChar char=""/>
              <a:tabLst>
                <a:tab pos="200546" algn="l"/>
              </a:tabLst>
            </a:pPr>
            <a:r>
              <a:rPr sz="1333" spc="-8" dirty="0">
                <a:solidFill>
                  <a:srgbClr val="929292"/>
                </a:solidFill>
                <a:latin typeface="Trebuchet MS"/>
                <a:cs typeface="Trebuchet MS"/>
              </a:rPr>
              <a:t>Opentoonz</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Krita</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Renderforest</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Toonly</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Canva</a:t>
            </a:r>
            <a:endParaRPr sz="1333" dirty="0">
              <a:latin typeface="Trebuchet MS"/>
              <a:cs typeface="Trebuchet MS"/>
            </a:endParaRPr>
          </a:p>
          <a:p>
            <a:pPr marL="201075" marR="4233">
              <a:lnSpc>
                <a:spcPct val="117000"/>
              </a:lnSpc>
              <a:spcBef>
                <a:spcPts val="1221"/>
              </a:spcBef>
            </a:pPr>
            <a:r>
              <a:rPr lang="pl-PL" sz="1167" dirty="0">
                <a:solidFill>
                  <a:srgbClr val="929292"/>
                </a:solidFill>
                <a:latin typeface="Trebuchet MS"/>
                <a:cs typeface="Trebuchet MS"/>
              </a:rPr>
              <a:t>Narzędzia wizualne i oparte na materiałach wideo mogą skutecznie przyciągać uwagę dzieci oraz ułatwiać zrozumienie złożonych sytuacji społecznych, czyniąc historyjki bardziej dynamicznymi i angażującymi. Animacje i komiksy mogą być idealne do przedstawiania abstrakcyjnych pojęć w sposób przystępny i zrozumiały.</a:t>
            </a:r>
            <a:endParaRPr sz="1167" dirty="0">
              <a:latin typeface="Trebuchet MS"/>
              <a:cs typeface="Trebuchet MS"/>
            </a:endParaRPr>
          </a:p>
        </p:txBody>
      </p:sp>
      <p:grpSp>
        <p:nvGrpSpPr>
          <p:cNvPr id="5" name="object 5"/>
          <p:cNvGrpSpPr/>
          <p:nvPr/>
        </p:nvGrpSpPr>
        <p:grpSpPr>
          <a:xfrm>
            <a:off x="1173692" y="837671"/>
            <a:ext cx="9493250" cy="5386917"/>
            <a:chOff x="1408430" y="1005205"/>
            <a:chExt cx="11391900" cy="6464300"/>
          </a:xfrm>
        </p:grpSpPr>
        <p:pic>
          <p:nvPicPr>
            <p:cNvPr id="6" name="object 6"/>
            <p:cNvPicPr/>
            <p:nvPr/>
          </p:nvPicPr>
          <p:blipFill>
            <a:blip r:embed="rId2" cstate="print"/>
            <a:stretch>
              <a:fillRect/>
            </a:stretch>
          </p:blipFill>
          <p:spPr>
            <a:xfrm>
              <a:off x="8235314" y="1007097"/>
              <a:ext cx="4563109" cy="6453873"/>
            </a:xfrm>
            <a:prstGeom prst="rect">
              <a:avLst/>
            </a:prstGeom>
            <a:noFill/>
            <a:ln>
              <a:noFill/>
            </a:ln>
          </p:spPr>
          <p:style>
            <a:lnRef idx="0">
              <a:scrgbClr r="0" g="0" b="0"/>
            </a:lnRef>
            <a:fillRef idx="0">
              <a:scrgbClr r="0" g="0" b="0"/>
            </a:fillRef>
            <a:effectRef idx="0">
              <a:scrgbClr r="0" g="0" b="0"/>
            </a:effectRef>
            <a:fontRef idx="minor">
              <a:schemeClr val="dk1"/>
            </a:fontRef>
          </p:style>
        </p:pic>
        <p:sp>
          <p:nvSpPr>
            <p:cNvPr id="7" name="object 7"/>
            <p:cNvSpPr/>
            <p:nvPr/>
          </p:nvSpPr>
          <p:spPr>
            <a:xfrm>
              <a:off x="1414780" y="1012189"/>
              <a:ext cx="11379200" cy="6451600"/>
            </a:xfrm>
            <a:custGeom>
              <a:avLst/>
              <a:gdLst/>
              <a:ahLst/>
              <a:cxnLst/>
              <a:rect l="l" t="t" r="r" b="b"/>
              <a:pathLst>
                <a:path w="11379200" h="6451600">
                  <a:moveTo>
                    <a:pt x="11379200" y="0"/>
                  </a:moveTo>
                  <a:lnTo>
                    <a:pt x="0" y="0"/>
                  </a:lnTo>
                  <a:lnTo>
                    <a:pt x="0" y="19050"/>
                  </a:lnTo>
                  <a:lnTo>
                    <a:pt x="0" y="6432550"/>
                  </a:lnTo>
                  <a:lnTo>
                    <a:pt x="0" y="6450330"/>
                  </a:lnTo>
                  <a:lnTo>
                    <a:pt x="0" y="6451600"/>
                  </a:lnTo>
                  <a:lnTo>
                    <a:pt x="11379200" y="6451600"/>
                  </a:lnTo>
                  <a:lnTo>
                    <a:pt x="11379200" y="6450330"/>
                  </a:lnTo>
                  <a:lnTo>
                    <a:pt x="11379200" y="6432550"/>
                  </a:lnTo>
                  <a:lnTo>
                    <a:pt x="19050" y="6432550"/>
                  </a:lnTo>
                  <a:lnTo>
                    <a:pt x="19050" y="19050"/>
                  </a:lnTo>
                  <a:lnTo>
                    <a:pt x="11360150" y="19050"/>
                  </a:lnTo>
                  <a:lnTo>
                    <a:pt x="11360150" y="6431940"/>
                  </a:lnTo>
                  <a:lnTo>
                    <a:pt x="11379200" y="6431940"/>
                  </a:lnTo>
                  <a:lnTo>
                    <a:pt x="11379200" y="19050"/>
                  </a:lnTo>
                  <a:lnTo>
                    <a:pt x="11379200" y="18415"/>
                  </a:lnTo>
                  <a:lnTo>
                    <a:pt x="11379200" y="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sp>
          <p:nvSpPr>
            <p:cNvPr id="8" name="object 8"/>
            <p:cNvSpPr/>
            <p:nvPr/>
          </p:nvSpPr>
          <p:spPr>
            <a:xfrm>
              <a:off x="1414780" y="1011555"/>
              <a:ext cx="11379200" cy="6451600"/>
            </a:xfrm>
            <a:custGeom>
              <a:avLst/>
              <a:gdLst/>
              <a:ahLst/>
              <a:cxnLst/>
              <a:rect l="l" t="t" r="r" b="b"/>
              <a:pathLst>
                <a:path w="11379200" h="6451600">
                  <a:moveTo>
                    <a:pt x="0" y="0"/>
                  </a:moveTo>
                  <a:lnTo>
                    <a:pt x="11379200" y="0"/>
                  </a:lnTo>
                  <a:lnTo>
                    <a:pt x="11379200" y="6451600"/>
                  </a:lnTo>
                  <a:lnTo>
                    <a:pt x="0" y="6451600"/>
                  </a:lnTo>
                  <a:lnTo>
                    <a:pt x="0" y="0"/>
                  </a:lnTo>
                  <a:close/>
                </a:path>
                <a:path w="11379200" h="6451600">
                  <a:moveTo>
                    <a:pt x="19050" y="19050"/>
                  </a:moveTo>
                  <a:lnTo>
                    <a:pt x="19050" y="6432575"/>
                  </a:lnTo>
                  <a:lnTo>
                    <a:pt x="11360150" y="6432575"/>
                  </a:lnTo>
                  <a:lnTo>
                    <a:pt x="11360150" y="19050"/>
                  </a:lnTo>
                  <a:lnTo>
                    <a:pt x="19050" y="1905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grpSp>
      <p:grpSp>
        <p:nvGrpSpPr>
          <p:cNvPr id="10" name="Group 6">
            <a:extLst>
              <a:ext uri="{FF2B5EF4-FFF2-40B4-BE49-F238E27FC236}">
                <a16:creationId xmlns:a16="http://schemas.microsoft.com/office/drawing/2014/main" id="{1E37951E-E00A-2AC6-57B4-E5479978445F}"/>
              </a:ext>
            </a:extLst>
          </p:cNvPr>
          <p:cNvGrpSpPr/>
          <p:nvPr/>
        </p:nvGrpSpPr>
        <p:grpSpPr>
          <a:xfrm>
            <a:off x="94714" y="100770"/>
            <a:ext cx="11939998" cy="6665544"/>
            <a:chOff x="0" y="0"/>
            <a:chExt cx="23879996" cy="13331088"/>
          </a:xfrm>
        </p:grpSpPr>
        <p:sp>
          <p:nvSpPr>
            <p:cNvPr id="11" name="Freeform 7">
              <a:extLst>
                <a:ext uri="{FF2B5EF4-FFF2-40B4-BE49-F238E27FC236}">
                  <a16:creationId xmlns:a16="http://schemas.microsoft.com/office/drawing/2014/main" id="{414FB8F8-3BD0-3D84-2A0C-08871AA7E556}"/>
                </a:ext>
              </a:extLst>
            </p:cNvPr>
            <p:cNvSpPr/>
            <p:nvPr/>
          </p:nvSpPr>
          <p:spPr>
            <a:xfrm>
              <a:off x="0" y="0"/>
              <a:ext cx="23879938" cy="13331062"/>
            </a:xfrm>
            <a:custGeom>
              <a:avLst/>
              <a:gdLst/>
              <a:ahLst/>
              <a:cxnLst/>
              <a:rect l="l" t="t" r="r" b="b"/>
              <a:pathLst>
                <a:path w="23879938" h="13331062">
                  <a:moveTo>
                    <a:pt x="2245106" y="0"/>
                  </a:moveTo>
                  <a:lnTo>
                    <a:pt x="23851363" y="0"/>
                  </a:lnTo>
                  <a:cubicBezTo>
                    <a:pt x="23867111" y="0"/>
                    <a:pt x="23879938" y="12827"/>
                    <a:pt x="23879938" y="28575"/>
                  </a:cubicBezTo>
                  <a:lnTo>
                    <a:pt x="23879938" y="11090148"/>
                  </a:lnTo>
                  <a:lnTo>
                    <a:pt x="23851363" y="11090148"/>
                  </a:lnTo>
                  <a:lnTo>
                    <a:pt x="23879938" y="11090148"/>
                  </a:lnTo>
                  <a:cubicBezTo>
                    <a:pt x="23879938" y="12327890"/>
                    <a:pt x="22874732" y="13331062"/>
                    <a:pt x="21634831" y="13331062"/>
                  </a:cubicBezTo>
                  <a:lnTo>
                    <a:pt x="21634831" y="13302487"/>
                  </a:lnTo>
                  <a:lnTo>
                    <a:pt x="21634831" y="13331062"/>
                  </a:lnTo>
                  <a:lnTo>
                    <a:pt x="28575" y="13331062"/>
                  </a:lnTo>
                  <a:cubicBezTo>
                    <a:pt x="12827" y="13331062"/>
                    <a:pt x="0" y="13318235"/>
                    <a:pt x="0" y="13302487"/>
                  </a:cubicBezTo>
                  <a:lnTo>
                    <a:pt x="0" y="2240915"/>
                  </a:lnTo>
                  <a:lnTo>
                    <a:pt x="28575" y="2240915"/>
                  </a:lnTo>
                  <a:lnTo>
                    <a:pt x="0" y="2240915"/>
                  </a:lnTo>
                  <a:cubicBezTo>
                    <a:pt x="0" y="1003300"/>
                    <a:pt x="1005205" y="0"/>
                    <a:pt x="2245106" y="0"/>
                  </a:cubicBezTo>
                  <a:cubicBezTo>
                    <a:pt x="2250567" y="0"/>
                    <a:pt x="2255901" y="1524"/>
                    <a:pt x="2260473" y="4572"/>
                  </a:cubicBezTo>
                  <a:lnTo>
                    <a:pt x="2245106" y="28575"/>
                  </a:lnTo>
                  <a:lnTo>
                    <a:pt x="2245106" y="0"/>
                  </a:lnTo>
                  <a:moveTo>
                    <a:pt x="2245106" y="57150"/>
                  </a:moveTo>
                  <a:cubicBezTo>
                    <a:pt x="2239645" y="57150"/>
                    <a:pt x="2234311" y="55626"/>
                    <a:pt x="2229739" y="52578"/>
                  </a:cubicBezTo>
                  <a:lnTo>
                    <a:pt x="2245106" y="28575"/>
                  </a:lnTo>
                  <a:lnTo>
                    <a:pt x="2245106" y="57150"/>
                  </a:lnTo>
                  <a:cubicBezTo>
                    <a:pt x="1036701" y="57150"/>
                    <a:pt x="57150" y="1034923"/>
                    <a:pt x="57150" y="2240915"/>
                  </a:cubicBezTo>
                  <a:lnTo>
                    <a:pt x="57150" y="13302487"/>
                  </a:lnTo>
                  <a:lnTo>
                    <a:pt x="28575" y="13302487"/>
                  </a:lnTo>
                  <a:lnTo>
                    <a:pt x="28575" y="13273912"/>
                  </a:lnTo>
                  <a:lnTo>
                    <a:pt x="21634831" y="13273912"/>
                  </a:lnTo>
                  <a:cubicBezTo>
                    <a:pt x="22843237" y="13273912"/>
                    <a:pt x="23822788" y="12296140"/>
                    <a:pt x="23822788" y="11090148"/>
                  </a:cubicBezTo>
                  <a:lnTo>
                    <a:pt x="23822788" y="28575"/>
                  </a:lnTo>
                  <a:lnTo>
                    <a:pt x="23851363" y="28575"/>
                  </a:lnTo>
                  <a:lnTo>
                    <a:pt x="23851363" y="57150"/>
                  </a:lnTo>
                  <a:lnTo>
                    <a:pt x="2245106" y="57150"/>
                  </a:lnTo>
                  <a:close/>
                </a:path>
              </a:pathLst>
            </a:custGeom>
            <a:solidFill>
              <a:srgbClr val="ED166D"/>
            </a:solidFill>
          </p:spPr>
          <p:txBody>
            <a:bodyPr/>
            <a:lstStyle/>
            <a:p>
              <a:endParaRPr lang="pl-PL" sz="1200"/>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824249" y="451497"/>
            <a:ext cx="7630510" cy="2907078"/>
          </a:xfrm>
          <a:prstGeom prst="rect">
            <a:avLst/>
          </a:prstGeom>
        </p:spPr>
        <p:txBody>
          <a:bodyPr vert="horz" wrap="square" lIns="0" tIns="3175" rIns="0" bIns="0" rtlCol="0" anchor="ctr">
            <a:spAutoFit/>
          </a:bodyPr>
          <a:lstStyle/>
          <a:p>
            <a:pPr marL="10583" marR="851924">
              <a:lnSpc>
                <a:spcPct val="101600"/>
              </a:lnSpc>
              <a:spcBef>
                <a:spcPts val="25"/>
              </a:spcBef>
            </a:pPr>
            <a:r>
              <a:rPr dirty="0"/>
              <a:t>F-</a:t>
            </a:r>
            <a:r>
              <a:rPr spc="-79" dirty="0"/>
              <a:t> </a:t>
            </a:r>
            <a:r>
              <a:rPr lang="pl-PL" dirty="0"/>
              <a:t>Platformy do tworzenia historyjek wspierane przez AI</a:t>
            </a:r>
            <a:br>
              <a:rPr lang="pl-PL" dirty="0"/>
            </a:br>
            <a:br>
              <a:rPr lang="pl-PL" dirty="0"/>
            </a:br>
            <a:r>
              <a:rPr lang="pl-PL" sz="1333" spc="-8" dirty="0">
                <a:solidFill>
                  <a:srgbClr val="929292"/>
                </a:solidFill>
              </a:rPr>
              <a:t>Te strony zostały stworzone specjalnie z myślą o przygotowywaniu historyjek, z wykorzystaniem wsparcia sztucznej inteligencji.</a:t>
            </a:r>
            <a:br>
              <a:rPr lang="pl-PL" sz="1333" spc="-8" dirty="0">
                <a:solidFill>
                  <a:srgbClr val="929292"/>
                </a:solidFill>
              </a:rPr>
            </a:br>
            <a:br>
              <a:rPr lang="pl-PL" sz="1333" spc="-8" dirty="0">
                <a:solidFill>
                  <a:srgbClr val="929292"/>
                </a:solidFill>
              </a:rPr>
            </a:br>
            <a:r>
              <a:rPr sz="1333" dirty="0">
                <a:solidFill>
                  <a:srgbClr val="929292"/>
                </a:solidFill>
              </a:rPr>
              <a:t>Examples</a:t>
            </a:r>
            <a:r>
              <a:rPr sz="1333" spc="-58" dirty="0">
                <a:solidFill>
                  <a:srgbClr val="929292"/>
                </a:solidFill>
              </a:rPr>
              <a:t> </a:t>
            </a:r>
            <a:r>
              <a:rPr sz="1333" spc="-8" dirty="0">
                <a:solidFill>
                  <a:srgbClr val="929292"/>
                </a:solidFill>
              </a:rPr>
              <a:t>include:</a:t>
            </a:r>
            <a:endParaRPr sz="1333" dirty="0"/>
          </a:p>
        </p:txBody>
      </p:sp>
      <p:sp>
        <p:nvSpPr>
          <p:cNvPr id="3" name="object 3"/>
          <p:cNvSpPr txBox="1"/>
          <p:nvPr/>
        </p:nvSpPr>
        <p:spPr>
          <a:xfrm>
            <a:off x="5362484" y="3317060"/>
            <a:ext cx="3718454" cy="3082340"/>
          </a:xfrm>
          <a:prstGeom prst="rect">
            <a:avLst/>
          </a:prstGeom>
        </p:spPr>
        <p:txBody>
          <a:bodyPr vert="horz" wrap="square" lIns="0" tIns="56092" rIns="0" bIns="0" rtlCol="0">
            <a:spAutoFit/>
          </a:bodyPr>
          <a:lstStyle/>
          <a:p>
            <a:pPr marL="200546" indent="-189963">
              <a:spcBef>
                <a:spcPts val="442"/>
              </a:spcBef>
              <a:buFont typeface="Symbol"/>
              <a:buChar char=""/>
              <a:tabLst>
                <a:tab pos="200546" algn="l"/>
              </a:tabLst>
            </a:pPr>
            <a:r>
              <a:rPr sz="1333" spc="-8" dirty="0">
                <a:solidFill>
                  <a:srgbClr val="929292"/>
                </a:solidFill>
                <a:latin typeface="Trebuchet MS"/>
                <a:cs typeface="Trebuchet MS"/>
              </a:rPr>
              <a:t>Storywizard.ai</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Storyspark.ai</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Storybee.app</a:t>
            </a:r>
            <a:endParaRPr sz="1333" dirty="0">
              <a:latin typeface="Trebuchet MS"/>
              <a:cs typeface="Trebuchet MS"/>
            </a:endParaRPr>
          </a:p>
          <a:p>
            <a:pPr marL="200546" indent="-189963">
              <a:spcBef>
                <a:spcPts val="367"/>
              </a:spcBef>
              <a:buFont typeface="Symbol"/>
              <a:buChar char=""/>
              <a:tabLst>
                <a:tab pos="200546" algn="l"/>
              </a:tabLst>
            </a:pPr>
            <a:r>
              <a:rPr sz="1333" spc="-8" dirty="0">
                <a:solidFill>
                  <a:srgbClr val="929292"/>
                </a:solidFill>
                <a:latin typeface="Trebuchet MS"/>
                <a:cs typeface="Trebuchet MS"/>
              </a:rPr>
              <a:t>Oscarstories</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Dashtoon</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Writecream</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Lovable</a:t>
            </a:r>
            <a:endParaRPr sz="1333" dirty="0">
              <a:latin typeface="Trebuchet MS"/>
              <a:cs typeface="Trebuchet MS"/>
            </a:endParaRPr>
          </a:p>
          <a:p>
            <a:pPr marL="200546" indent="-189963">
              <a:spcBef>
                <a:spcPts val="358"/>
              </a:spcBef>
              <a:buFont typeface="Symbol"/>
              <a:buChar char=""/>
              <a:tabLst>
                <a:tab pos="200546" algn="l"/>
              </a:tabLst>
            </a:pPr>
            <a:r>
              <a:rPr sz="1333" spc="-25" dirty="0">
                <a:solidFill>
                  <a:srgbClr val="929292"/>
                </a:solidFill>
                <a:latin typeface="Trebuchet MS"/>
                <a:cs typeface="Trebuchet MS"/>
              </a:rPr>
              <a:t>Kidgeni</a:t>
            </a:r>
            <a:r>
              <a:rPr sz="1333" spc="-37" dirty="0">
                <a:solidFill>
                  <a:srgbClr val="929292"/>
                </a:solidFill>
                <a:latin typeface="Trebuchet MS"/>
                <a:cs typeface="Trebuchet MS"/>
              </a:rPr>
              <a:t> </a:t>
            </a:r>
            <a:r>
              <a:rPr sz="1333" spc="-29" dirty="0">
                <a:solidFill>
                  <a:srgbClr val="929292"/>
                </a:solidFill>
                <a:latin typeface="Trebuchet MS"/>
                <a:cs typeface="Trebuchet MS"/>
              </a:rPr>
              <a:t>(Turns</a:t>
            </a:r>
            <a:r>
              <a:rPr sz="1333" spc="-46" dirty="0">
                <a:solidFill>
                  <a:srgbClr val="929292"/>
                </a:solidFill>
                <a:latin typeface="Trebuchet MS"/>
                <a:cs typeface="Trebuchet MS"/>
              </a:rPr>
              <a:t> </a:t>
            </a:r>
            <a:r>
              <a:rPr sz="1333" spc="-25" dirty="0">
                <a:solidFill>
                  <a:srgbClr val="929292"/>
                </a:solidFill>
                <a:latin typeface="Trebuchet MS"/>
                <a:cs typeface="Trebuchet MS"/>
              </a:rPr>
              <a:t>childrens’art</a:t>
            </a:r>
            <a:r>
              <a:rPr sz="1333" spc="-42" dirty="0">
                <a:solidFill>
                  <a:srgbClr val="929292"/>
                </a:solidFill>
                <a:latin typeface="Trebuchet MS"/>
                <a:cs typeface="Trebuchet MS"/>
              </a:rPr>
              <a:t> </a:t>
            </a:r>
            <a:r>
              <a:rPr sz="1333" dirty="0">
                <a:solidFill>
                  <a:srgbClr val="929292"/>
                </a:solidFill>
                <a:latin typeface="Trebuchet MS"/>
                <a:cs typeface="Trebuchet MS"/>
              </a:rPr>
              <a:t>pieces</a:t>
            </a:r>
            <a:r>
              <a:rPr sz="1333" spc="-33" dirty="0">
                <a:solidFill>
                  <a:srgbClr val="929292"/>
                </a:solidFill>
                <a:latin typeface="Trebuchet MS"/>
                <a:cs typeface="Trebuchet MS"/>
              </a:rPr>
              <a:t> into</a:t>
            </a:r>
            <a:r>
              <a:rPr sz="1333" spc="-37" dirty="0">
                <a:solidFill>
                  <a:srgbClr val="929292"/>
                </a:solidFill>
                <a:latin typeface="Trebuchet MS"/>
                <a:cs typeface="Trebuchet MS"/>
              </a:rPr>
              <a:t> </a:t>
            </a:r>
            <a:r>
              <a:rPr sz="1333" spc="-8" dirty="0">
                <a:solidFill>
                  <a:srgbClr val="929292"/>
                </a:solidFill>
                <a:latin typeface="Trebuchet MS"/>
                <a:cs typeface="Trebuchet MS"/>
              </a:rPr>
              <a:t>stories)</a:t>
            </a:r>
            <a:endParaRPr sz="1333" dirty="0">
              <a:latin typeface="Trebuchet MS"/>
              <a:cs typeface="Trebuchet MS"/>
            </a:endParaRPr>
          </a:p>
          <a:p>
            <a:pPr marL="200546" indent="-189963">
              <a:spcBef>
                <a:spcPts val="367"/>
              </a:spcBef>
              <a:buFont typeface="Symbol"/>
              <a:buChar char=""/>
              <a:tabLst>
                <a:tab pos="200546" algn="l"/>
              </a:tabLst>
            </a:pPr>
            <a:r>
              <a:rPr sz="1333" spc="-8" dirty="0">
                <a:solidFill>
                  <a:srgbClr val="929292"/>
                </a:solidFill>
                <a:latin typeface="Trebuchet MS"/>
                <a:cs typeface="Trebuchet MS"/>
              </a:rPr>
              <a:t>Story.com</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Bookstube.ai</a:t>
            </a:r>
            <a:endParaRPr sz="1333" dirty="0">
              <a:latin typeface="Trebuchet MS"/>
              <a:cs typeface="Trebuchet MS"/>
            </a:endParaRPr>
          </a:p>
          <a:p>
            <a:pPr marL="200546" indent="-189963">
              <a:spcBef>
                <a:spcPts val="358"/>
              </a:spcBef>
              <a:buFont typeface="Symbol"/>
              <a:buChar char=""/>
              <a:tabLst>
                <a:tab pos="200546" algn="l"/>
              </a:tabLst>
            </a:pPr>
            <a:r>
              <a:rPr sz="1333" spc="-8" dirty="0">
                <a:solidFill>
                  <a:srgbClr val="929292"/>
                </a:solidFill>
                <a:latin typeface="Trebuchet MS"/>
                <a:cs typeface="Trebuchet MS"/>
              </a:rPr>
              <a:t>Storytime.ai</a:t>
            </a:r>
            <a:endParaRPr sz="1333" dirty="0">
              <a:latin typeface="Trebuchet MS"/>
              <a:cs typeface="Trebuchet MS"/>
            </a:endParaRPr>
          </a:p>
          <a:p>
            <a:pPr marL="200546" indent="-189963">
              <a:spcBef>
                <a:spcPts val="362"/>
              </a:spcBef>
              <a:buFont typeface="Symbol"/>
              <a:buChar char=""/>
              <a:tabLst>
                <a:tab pos="200546" algn="l"/>
              </a:tabLst>
            </a:pPr>
            <a:r>
              <a:rPr sz="1333" spc="-8" dirty="0">
                <a:solidFill>
                  <a:srgbClr val="929292"/>
                </a:solidFill>
                <a:latin typeface="Trebuchet MS"/>
                <a:cs typeface="Trebuchet MS"/>
              </a:rPr>
              <a:t>Easypeasy.ai</a:t>
            </a:r>
            <a:endParaRPr sz="1333" dirty="0">
              <a:latin typeface="Trebuchet MS"/>
              <a:cs typeface="Trebuchet MS"/>
            </a:endParaRPr>
          </a:p>
        </p:txBody>
      </p:sp>
      <p:grpSp>
        <p:nvGrpSpPr>
          <p:cNvPr id="4" name="object 4"/>
          <p:cNvGrpSpPr/>
          <p:nvPr/>
        </p:nvGrpSpPr>
        <p:grpSpPr>
          <a:xfrm>
            <a:off x="1132946" y="650875"/>
            <a:ext cx="9493250" cy="5386917"/>
            <a:chOff x="1359535" y="781050"/>
            <a:chExt cx="11391900" cy="6464300"/>
          </a:xfrm>
        </p:grpSpPr>
        <p:pic>
          <p:nvPicPr>
            <p:cNvPr id="5" name="object 5"/>
            <p:cNvPicPr/>
            <p:nvPr/>
          </p:nvPicPr>
          <p:blipFill>
            <a:blip r:embed="rId2" cstate="print"/>
            <a:stretch>
              <a:fillRect/>
            </a:stretch>
          </p:blipFill>
          <p:spPr>
            <a:xfrm>
              <a:off x="1394460" y="821055"/>
              <a:ext cx="4250055" cy="6405880"/>
            </a:xfrm>
            <a:prstGeom prst="rect">
              <a:avLst/>
            </a:prstGeom>
            <a:noFill/>
            <a:ln>
              <a:noFill/>
            </a:ln>
          </p:spPr>
          <p:style>
            <a:lnRef idx="0">
              <a:scrgbClr r="0" g="0" b="0"/>
            </a:lnRef>
            <a:fillRef idx="0">
              <a:scrgbClr r="0" g="0" b="0"/>
            </a:fillRef>
            <a:effectRef idx="0">
              <a:scrgbClr r="0" g="0" b="0"/>
            </a:effectRef>
            <a:fontRef idx="minor">
              <a:schemeClr val="dk1"/>
            </a:fontRef>
          </p:style>
        </p:pic>
        <p:sp>
          <p:nvSpPr>
            <p:cNvPr id="6" name="object 6"/>
            <p:cNvSpPr/>
            <p:nvPr/>
          </p:nvSpPr>
          <p:spPr>
            <a:xfrm>
              <a:off x="1365885" y="787399"/>
              <a:ext cx="11379200" cy="6451600"/>
            </a:xfrm>
            <a:custGeom>
              <a:avLst/>
              <a:gdLst/>
              <a:ahLst/>
              <a:cxnLst/>
              <a:rect l="l" t="t" r="r" b="b"/>
              <a:pathLst>
                <a:path w="11379200" h="6451600">
                  <a:moveTo>
                    <a:pt x="11379200" y="0"/>
                  </a:moveTo>
                  <a:lnTo>
                    <a:pt x="11360150" y="0"/>
                  </a:lnTo>
                  <a:lnTo>
                    <a:pt x="11360150" y="19050"/>
                  </a:lnTo>
                  <a:lnTo>
                    <a:pt x="11360150" y="6432550"/>
                  </a:lnTo>
                  <a:lnTo>
                    <a:pt x="19050" y="6432550"/>
                  </a:lnTo>
                  <a:lnTo>
                    <a:pt x="19050" y="19050"/>
                  </a:lnTo>
                  <a:lnTo>
                    <a:pt x="11360150" y="19050"/>
                  </a:lnTo>
                  <a:lnTo>
                    <a:pt x="11360150" y="0"/>
                  </a:lnTo>
                  <a:lnTo>
                    <a:pt x="0" y="0"/>
                  </a:lnTo>
                  <a:lnTo>
                    <a:pt x="0" y="19050"/>
                  </a:lnTo>
                  <a:lnTo>
                    <a:pt x="0" y="6432550"/>
                  </a:lnTo>
                  <a:lnTo>
                    <a:pt x="0" y="6451600"/>
                  </a:lnTo>
                  <a:lnTo>
                    <a:pt x="11379200" y="6451600"/>
                  </a:lnTo>
                  <a:lnTo>
                    <a:pt x="11379200" y="6432588"/>
                  </a:lnTo>
                  <a:lnTo>
                    <a:pt x="11379200" y="19050"/>
                  </a:lnTo>
                  <a:lnTo>
                    <a:pt x="11379200" y="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sp>
          <p:nvSpPr>
            <p:cNvPr id="7" name="object 7"/>
            <p:cNvSpPr/>
            <p:nvPr/>
          </p:nvSpPr>
          <p:spPr>
            <a:xfrm>
              <a:off x="1365885" y="787400"/>
              <a:ext cx="11379200" cy="6451600"/>
            </a:xfrm>
            <a:custGeom>
              <a:avLst/>
              <a:gdLst/>
              <a:ahLst/>
              <a:cxnLst/>
              <a:rect l="l" t="t" r="r" b="b"/>
              <a:pathLst>
                <a:path w="11379200" h="6451600">
                  <a:moveTo>
                    <a:pt x="0" y="0"/>
                  </a:moveTo>
                  <a:lnTo>
                    <a:pt x="11379200" y="0"/>
                  </a:lnTo>
                  <a:lnTo>
                    <a:pt x="11379200" y="6451600"/>
                  </a:lnTo>
                  <a:lnTo>
                    <a:pt x="0" y="6451600"/>
                  </a:lnTo>
                  <a:lnTo>
                    <a:pt x="0" y="0"/>
                  </a:lnTo>
                  <a:close/>
                </a:path>
                <a:path w="11379200" h="6451600">
                  <a:moveTo>
                    <a:pt x="19050" y="19050"/>
                  </a:moveTo>
                  <a:lnTo>
                    <a:pt x="19050" y="6432575"/>
                  </a:lnTo>
                  <a:lnTo>
                    <a:pt x="11360150" y="6432575"/>
                  </a:lnTo>
                  <a:lnTo>
                    <a:pt x="11360150" y="19050"/>
                  </a:lnTo>
                  <a:lnTo>
                    <a:pt x="19050" y="1905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grpSp>
      <p:grpSp>
        <p:nvGrpSpPr>
          <p:cNvPr id="9" name="Group 6">
            <a:extLst>
              <a:ext uri="{FF2B5EF4-FFF2-40B4-BE49-F238E27FC236}">
                <a16:creationId xmlns:a16="http://schemas.microsoft.com/office/drawing/2014/main" id="{6EA85F80-B1EC-DB77-F062-B84A5C33BEE4}"/>
              </a:ext>
            </a:extLst>
          </p:cNvPr>
          <p:cNvGrpSpPr/>
          <p:nvPr/>
        </p:nvGrpSpPr>
        <p:grpSpPr>
          <a:xfrm>
            <a:off x="94714" y="100770"/>
            <a:ext cx="11939998" cy="6665544"/>
            <a:chOff x="0" y="0"/>
            <a:chExt cx="23879996" cy="13331088"/>
          </a:xfrm>
        </p:grpSpPr>
        <p:sp>
          <p:nvSpPr>
            <p:cNvPr id="10" name="Freeform 7">
              <a:extLst>
                <a:ext uri="{FF2B5EF4-FFF2-40B4-BE49-F238E27FC236}">
                  <a16:creationId xmlns:a16="http://schemas.microsoft.com/office/drawing/2014/main" id="{18721B24-D474-DAA1-73DD-5C51DAF6BC35}"/>
                </a:ext>
              </a:extLst>
            </p:cNvPr>
            <p:cNvSpPr/>
            <p:nvPr/>
          </p:nvSpPr>
          <p:spPr>
            <a:xfrm>
              <a:off x="0" y="0"/>
              <a:ext cx="23879938" cy="13331062"/>
            </a:xfrm>
            <a:custGeom>
              <a:avLst/>
              <a:gdLst/>
              <a:ahLst/>
              <a:cxnLst/>
              <a:rect l="l" t="t" r="r" b="b"/>
              <a:pathLst>
                <a:path w="23879938" h="13331062">
                  <a:moveTo>
                    <a:pt x="2245106" y="0"/>
                  </a:moveTo>
                  <a:lnTo>
                    <a:pt x="23851363" y="0"/>
                  </a:lnTo>
                  <a:cubicBezTo>
                    <a:pt x="23867111" y="0"/>
                    <a:pt x="23879938" y="12827"/>
                    <a:pt x="23879938" y="28575"/>
                  </a:cubicBezTo>
                  <a:lnTo>
                    <a:pt x="23879938" y="11090148"/>
                  </a:lnTo>
                  <a:lnTo>
                    <a:pt x="23851363" y="11090148"/>
                  </a:lnTo>
                  <a:lnTo>
                    <a:pt x="23879938" y="11090148"/>
                  </a:lnTo>
                  <a:cubicBezTo>
                    <a:pt x="23879938" y="12327890"/>
                    <a:pt x="22874732" y="13331062"/>
                    <a:pt x="21634831" y="13331062"/>
                  </a:cubicBezTo>
                  <a:lnTo>
                    <a:pt x="21634831" y="13302487"/>
                  </a:lnTo>
                  <a:lnTo>
                    <a:pt x="21634831" y="13331062"/>
                  </a:lnTo>
                  <a:lnTo>
                    <a:pt x="28575" y="13331062"/>
                  </a:lnTo>
                  <a:cubicBezTo>
                    <a:pt x="12827" y="13331062"/>
                    <a:pt x="0" y="13318235"/>
                    <a:pt x="0" y="13302487"/>
                  </a:cubicBezTo>
                  <a:lnTo>
                    <a:pt x="0" y="2240915"/>
                  </a:lnTo>
                  <a:lnTo>
                    <a:pt x="28575" y="2240915"/>
                  </a:lnTo>
                  <a:lnTo>
                    <a:pt x="0" y="2240915"/>
                  </a:lnTo>
                  <a:cubicBezTo>
                    <a:pt x="0" y="1003300"/>
                    <a:pt x="1005205" y="0"/>
                    <a:pt x="2245106" y="0"/>
                  </a:cubicBezTo>
                  <a:cubicBezTo>
                    <a:pt x="2250567" y="0"/>
                    <a:pt x="2255901" y="1524"/>
                    <a:pt x="2260473" y="4572"/>
                  </a:cubicBezTo>
                  <a:lnTo>
                    <a:pt x="2245106" y="28575"/>
                  </a:lnTo>
                  <a:lnTo>
                    <a:pt x="2245106" y="0"/>
                  </a:lnTo>
                  <a:moveTo>
                    <a:pt x="2245106" y="57150"/>
                  </a:moveTo>
                  <a:cubicBezTo>
                    <a:pt x="2239645" y="57150"/>
                    <a:pt x="2234311" y="55626"/>
                    <a:pt x="2229739" y="52578"/>
                  </a:cubicBezTo>
                  <a:lnTo>
                    <a:pt x="2245106" y="28575"/>
                  </a:lnTo>
                  <a:lnTo>
                    <a:pt x="2245106" y="57150"/>
                  </a:lnTo>
                  <a:cubicBezTo>
                    <a:pt x="1036701" y="57150"/>
                    <a:pt x="57150" y="1034923"/>
                    <a:pt x="57150" y="2240915"/>
                  </a:cubicBezTo>
                  <a:lnTo>
                    <a:pt x="57150" y="13302487"/>
                  </a:lnTo>
                  <a:lnTo>
                    <a:pt x="28575" y="13302487"/>
                  </a:lnTo>
                  <a:lnTo>
                    <a:pt x="28575" y="13273912"/>
                  </a:lnTo>
                  <a:lnTo>
                    <a:pt x="21634831" y="13273912"/>
                  </a:lnTo>
                  <a:cubicBezTo>
                    <a:pt x="22843237" y="13273912"/>
                    <a:pt x="23822788" y="12296140"/>
                    <a:pt x="23822788" y="11090148"/>
                  </a:cubicBezTo>
                  <a:lnTo>
                    <a:pt x="23822788" y="28575"/>
                  </a:lnTo>
                  <a:lnTo>
                    <a:pt x="23851363" y="28575"/>
                  </a:lnTo>
                  <a:lnTo>
                    <a:pt x="23851363" y="57150"/>
                  </a:lnTo>
                  <a:lnTo>
                    <a:pt x="2245106" y="57150"/>
                  </a:lnTo>
                  <a:close/>
                </a:path>
              </a:pathLst>
            </a:custGeom>
            <a:solidFill>
              <a:srgbClr val="ED166D"/>
            </a:solidFill>
          </p:spPr>
          <p:txBody>
            <a:bodyPr/>
            <a:lstStyle/>
            <a:p>
              <a:endParaRPr lang="pl-PL" sz="1200"/>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4184" y="501774"/>
            <a:ext cx="9768691" cy="1367597"/>
          </a:xfrm>
          <a:prstGeom prst="rect">
            <a:avLst/>
          </a:prstGeom>
        </p:spPr>
        <p:txBody>
          <a:bodyPr vert="horz" wrap="square" lIns="0" tIns="2646" rIns="0" bIns="0" rtlCol="0" anchor="ctr">
            <a:spAutoFit/>
          </a:bodyPr>
          <a:lstStyle/>
          <a:p>
            <a:pPr marL="10583" marR="4233">
              <a:lnSpc>
                <a:spcPct val="101699"/>
              </a:lnSpc>
              <a:spcBef>
                <a:spcPts val="21"/>
              </a:spcBef>
            </a:pPr>
            <a:r>
              <a:rPr dirty="0"/>
              <a:t>G-</a:t>
            </a:r>
            <a:r>
              <a:rPr spc="-12" dirty="0"/>
              <a:t> </a:t>
            </a:r>
            <a:r>
              <a:rPr lang="pl-PL" dirty="0"/>
              <a:t>Platformy z edytowalnymi szablonami i przykładami historyjek społecznych</a:t>
            </a:r>
            <a:endParaRPr spc="58" dirty="0"/>
          </a:p>
        </p:txBody>
      </p:sp>
      <p:sp>
        <p:nvSpPr>
          <p:cNvPr id="3" name="object 3"/>
          <p:cNvSpPr txBox="1">
            <a:spLocks noGrp="1"/>
          </p:cNvSpPr>
          <p:nvPr>
            <p:ph type="body" idx="1"/>
          </p:nvPr>
        </p:nvSpPr>
        <p:spPr>
          <a:xfrm>
            <a:off x="305846" y="2181358"/>
            <a:ext cx="8106634" cy="3780351"/>
          </a:xfrm>
          <a:prstGeom prst="rect">
            <a:avLst/>
          </a:prstGeom>
        </p:spPr>
        <p:txBody>
          <a:bodyPr vert="horz" wrap="square" lIns="0" tIns="129117" rIns="0" bIns="0" rtlCol="0">
            <a:spAutoFit/>
          </a:bodyPr>
          <a:lstStyle/>
          <a:p>
            <a:pPr marL="0" indent="0">
              <a:lnSpc>
                <a:spcPct val="100000"/>
              </a:lnSpc>
              <a:spcBef>
                <a:spcPts val="1017"/>
              </a:spcBef>
              <a:buNone/>
            </a:pPr>
            <a:r>
              <a:rPr lang="pl-PL" sz="1800" spc="-8" dirty="0">
                <a:solidFill>
                  <a:srgbClr val="929292"/>
                </a:solidFill>
              </a:rPr>
              <a:t>Te strony zawierają edytowalne szablony, które pomagają rodzicom, opiekunom i nauczycielom łatwiej tworzyć cyfrowe historyjki społeczne</a:t>
            </a:r>
            <a:r>
              <a:rPr lang="en-US" sz="1800" spc="-8" dirty="0">
                <a:solidFill>
                  <a:srgbClr val="929292"/>
                </a:solidFill>
              </a:rPr>
              <a:t>.</a:t>
            </a:r>
            <a:endParaRPr lang="pl-PL" sz="1800" dirty="0"/>
          </a:p>
          <a:p>
            <a:pPr marL="0" indent="0">
              <a:lnSpc>
                <a:spcPct val="100000"/>
              </a:lnSpc>
              <a:spcBef>
                <a:spcPts val="1017"/>
              </a:spcBef>
              <a:buNone/>
            </a:pPr>
            <a:r>
              <a:rPr sz="1800" dirty="0"/>
              <a:t>Examples</a:t>
            </a:r>
            <a:r>
              <a:rPr sz="1800" spc="8" dirty="0"/>
              <a:t> </a:t>
            </a:r>
            <a:r>
              <a:rPr sz="1800" spc="-8" dirty="0"/>
              <a:t>include:</a:t>
            </a:r>
          </a:p>
          <a:p>
            <a:pPr marL="534966" indent="-190492">
              <a:lnSpc>
                <a:spcPct val="100000"/>
              </a:lnSpc>
              <a:spcBef>
                <a:spcPts val="933"/>
              </a:spcBef>
              <a:buFont typeface="Symbol"/>
              <a:buChar char=""/>
              <a:tabLst>
                <a:tab pos="534966" algn="l"/>
              </a:tabLst>
            </a:pPr>
            <a:r>
              <a:rPr sz="1800" spc="-8" dirty="0"/>
              <a:t>Socialstorytemplates.com</a:t>
            </a:r>
          </a:p>
          <a:p>
            <a:pPr marL="534966" indent="-190492">
              <a:lnSpc>
                <a:spcPct val="100000"/>
              </a:lnSpc>
              <a:spcBef>
                <a:spcPts val="358"/>
              </a:spcBef>
              <a:buFont typeface="Symbol"/>
              <a:buChar char=""/>
              <a:tabLst>
                <a:tab pos="534966" algn="l"/>
              </a:tabLst>
            </a:pPr>
            <a:r>
              <a:rPr sz="1800" spc="-8" dirty="0"/>
              <a:t>Storyboardthat.com</a:t>
            </a:r>
          </a:p>
          <a:p>
            <a:pPr marL="534966" indent="-190492">
              <a:lnSpc>
                <a:spcPct val="100000"/>
              </a:lnSpc>
              <a:spcBef>
                <a:spcPts val="367"/>
              </a:spcBef>
              <a:buFont typeface="Symbol"/>
              <a:buChar char=""/>
              <a:tabLst>
                <a:tab pos="534966" algn="l"/>
              </a:tabLst>
            </a:pPr>
            <a:r>
              <a:rPr sz="1800" spc="-8" dirty="0"/>
              <a:t>Canva.com</a:t>
            </a:r>
          </a:p>
          <a:p>
            <a:pPr marL="534966" marR="4233" indent="-190492">
              <a:lnSpc>
                <a:spcPct val="117200"/>
              </a:lnSpc>
              <a:spcBef>
                <a:spcPts val="83"/>
              </a:spcBef>
              <a:buClr>
                <a:srgbClr val="929292"/>
              </a:buClr>
              <a:buFont typeface="Symbol"/>
              <a:buChar char=""/>
              <a:tabLst>
                <a:tab pos="534966" algn="l"/>
              </a:tabLst>
            </a:pPr>
            <a:r>
              <a:rPr sz="1800" u="sng" spc="-33" dirty="0">
                <a:solidFill>
                  <a:srgbClr val="AAC9D2"/>
                </a:solidFill>
                <a:uFill>
                  <a:solidFill>
                    <a:srgbClr val="AAC8D2"/>
                  </a:solidFill>
                </a:uFill>
                <a:hlinkClick r:id="rId2"/>
              </a:rPr>
              <a:t>https://happylearners.info/social-</a:t>
            </a:r>
            <a:r>
              <a:rPr sz="1800" u="sng" spc="-29" dirty="0">
                <a:solidFill>
                  <a:srgbClr val="AAC9D2"/>
                </a:solidFill>
                <a:uFill>
                  <a:solidFill>
                    <a:srgbClr val="AAC8D2"/>
                  </a:solidFill>
                </a:uFill>
                <a:hlinkClick r:id="rId2"/>
              </a:rPr>
              <a:t>stories/</a:t>
            </a:r>
            <a:r>
              <a:rPr sz="1800" spc="75" dirty="0">
                <a:solidFill>
                  <a:srgbClr val="AAC9D2"/>
                </a:solidFill>
              </a:rPr>
              <a:t> </a:t>
            </a:r>
            <a:r>
              <a:rPr sz="1800" dirty="0"/>
              <a:t>(</a:t>
            </a:r>
            <a:r>
              <a:rPr lang="pl-PL" sz="1800" dirty="0"/>
              <a:t>zawiera przykłady edytowalnych historyjek)</a:t>
            </a:r>
            <a:r>
              <a:rPr sz="1800" spc="-8" dirty="0"/>
              <a:t>.</a:t>
            </a:r>
          </a:p>
          <a:p>
            <a:pPr marL="534966" marR="400033" indent="-190492">
              <a:lnSpc>
                <a:spcPct val="117200"/>
              </a:lnSpc>
              <a:spcBef>
                <a:spcPts val="83"/>
              </a:spcBef>
              <a:buClr>
                <a:srgbClr val="929292"/>
              </a:buClr>
              <a:buFont typeface="Symbol"/>
              <a:buChar char=""/>
              <a:tabLst>
                <a:tab pos="534966" algn="l"/>
              </a:tabLst>
            </a:pPr>
            <a:r>
              <a:rPr sz="1800" u="sng" spc="-21" dirty="0">
                <a:solidFill>
                  <a:srgbClr val="AAC9D2"/>
                </a:solidFill>
                <a:uFill>
                  <a:solidFill>
                    <a:srgbClr val="AAC8D2"/>
                  </a:solidFill>
                </a:uFill>
                <a:hlinkClick r:id="rId3"/>
              </a:rPr>
              <a:t>https://abaresources.com/social-</a:t>
            </a:r>
            <a:r>
              <a:rPr sz="1800" u="sng" spc="-29" dirty="0">
                <a:solidFill>
                  <a:srgbClr val="AAC9D2"/>
                </a:solidFill>
                <a:uFill>
                  <a:solidFill>
                    <a:srgbClr val="AAC8D2"/>
                  </a:solidFill>
                </a:uFill>
                <a:hlinkClick r:id="rId3"/>
              </a:rPr>
              <a:t>stories/</a:t>
            </a:r>
            <a:r>
              <a:rPr sz="1800" spc="54" dirty="0">
                <a:solidFill>
                  <a:srgbClr val="AAC9D2"/>
                </a:solidFill>
              </a:rPr>
              <a:t> </a:t>
            </a:r>
            <a:r>
              <a:rPr sz="1800" spc="-104" dirty="0"/>
              <a:t>)</a:t>
            </a:r>
            <a:r>
              <a:rPr sz="1800" spc="46" dirty="0"/>
              <a:t> </a:t>
            </a:r>
            <a:r>
              <a:rPr sz="1800" spc="-8" dirty="0"/>
              <a:t>(</a:t>
            </a:r>
            <a:r>
              <a:rPr lang="pl-PL" sz="1800" spc="-8" dirty="0"/>
              <a:t>zawiera przykłady historyjek</a:t>
            </a:r>
            <a:r>
              <a:rPr sz="1800" spc="-8" dirty="0"/>
              <a:t>)</a:t>
            </a:r>
          </a:p>
          <a:p>
            <a:pPr marL="534966" marR="333891" indent="-190492">
              <a:lnSpc>
                <a:spcPct val="117000"/>
              </a:lnSpc>
              <a:spcBef>
                <a:spcPts val="87"/>
              </a:spcBef>
              <a:buClr>
                <a:srgbClr val="929292"/>
              </a:buClr>
              <a:buFont typeface="Symbol"/>
              <a:buChar char=""/>
              <a:tabLst>
                <a:tab pos="534966" algn="l"/>
              </a:tabLst>
            </a:pPr>
            <a:r>
              <a:rPr sz="1800" u="sng" spc="-21" dirty="0">
                <a:solidFill>
                  <a:srgbClr val="AAC9D2"/>
                </a:solidFill>
                <a:uFill>
                  <a:solidFill>
                    <a:srgbClr val="AAC8D2"/>
                  </a:solidFill>
                </a:uFill>
                <a:hlinkClick r:id="rId4"/>
              </a:rPr>
              <a:t>https://www.thewatsoninstitute.org/resource/self-</a:t>
            </a:r>
            <a:r>
              <a:rPr sz="1800" spc="-21" dirty="0">
                <a:solidFill>
                  <a:srgbClr val="AAC9D2"/>
                </a:solidFill>
              </a:rPr>
              <a:t> </a:t>
            </a:r>
            <a:r>
              <a:rPr sz="1800" u="sng" spc="-46" dirty="0">
                <a:solidFill>
                  <a:srgbClr val="AAC9D2"/>
                </a:solidFill>
                <a:uFill>
                  <a:solidFill>
                    <a:srgbClr val="AAC8D2"/>
                  </a:solidFill>
                </a:uFill>
                <a:hlinkClick r:id="rId4"/>
              </a:rPr>
              <a:t>control/</a:t>
            </a:r>
            <a:r>
              <a:rPr sz="1800" spc="-42" dirty="0">
                <a:solidFill>
                  <a:srgbClr val="AAC9D2"/>
                </a:solidFill>
              </a:rPr>
              <a:t> </a:t>
            </a:r>
            <a:r>
              <a:rPr sz="1800" dirty="0"/>
              <a:t>(</a:t>
            </a:r>
            <a:r>
              <a:rPr lang="pl-PL" sz="1800" dirty="0"/>
              <a:t>zawiera przykłady historyjek, które mogą zostać spersonalizowane</a:t>
            </a:r>
            <a:r>
              <a:rPr sz="1800" spc="-8" dirty="0"/>
              <a:t>)</a:t>
            </a:r>
          </a:p>
        </p:txBody>
      </p:sp>
      <p:grpSp>
        <p:nvGrpSpPr>
          <p:cNvPr id="4" name="object 4"/>
          <p:cNvGrpSpPr/>
          <p:nvPr/>
        </p:nvGrpSpPr>
        <p:grpSpPr>
          <a:xfrm>
            <a:off x="8833386" y="1990165"/>
            <a:ext cx="8343486" cy="4425510"/>
            <a:chOff x="1352550" y="762000"/>
            <a:chExt cx="11398885" cy="6516370"/>
          </a:xfrm>
        </p:grpSpPr>
        <p:pic>
          <p:nvPicPr>
            <p:cNvPr id="5" name="object 5"/>
            <p:cNvPicPr/>
            <p:nvPr/>
          </p:nvPicPr>
          <p:blipFill>
            <a:blip r:embed="rId5" cstate="print"/>
            <a:stretch>
              <a:fillRect/>
            </a:stretch>
          </p:blipFill>
          <p:spPr>
            <a:xfrm>
              <a:off x="1352550" y="762000"/>
              <a:ext cx="4491641" cy="6515824"/>
            </a:xfrm>
            <a:prstGeom prst="rect">
              <a:avLst/>
            </a:prstGeom>
            <a:noFill/>
            <a:ln>
              <a:noFill/>
            </a:ln>
          </p:spPr>
          <p:style>
            <a:lnRef idx="0">
              <a:scrgbClr r="0" g="0" b="0"/>
            </a:lnRef>
            <a:fillRef idx="0">
              <a:scrgbClr r="0" g="0" b="0"/>
            </a:fillRef>
            <a:effectRef idx="0">
              <a:scrgbClr r="0" g="0" b="0"/>
            </a:effectRef>
            <a:fontRef idx="minor">
              <a:schemeClr val="dk1"/>
            </a:fontRef>
          </p:style>
        </p:pic>
        <p:sp>
          <p:nvSpPr>
            <p:cNvPr id="6" name="object 6"/>
            <p:cNvSpPr/>
            <p:nvPr/>
          </p:nvSpPr>
          <p:spPr>
            <a:xfrm>
              <a:off x="1365885" y="807719"/>
              <a:ext cx="11379200" cy="6451600"/>
            </a:xfrm>
            <a:custGeom>
              <a:avLst/>
              <a:gdLst/>
              <a:ahLst/>
              <a:cxnLst/>
              <a:rect l="l" t="t" r="r" b="b"/>
              <a:pathLst>
                <a:path w="11379200" h="6451600">
                  <a:moveTo>
                    <a:pt x="11379200" y="0"/>
                  </a:moveTo>
                  <a:lnTo>
                    <a:pt x="0" y="0"/>
                  </a:lnTo>
                  <a:lnTo>
                    <a:pt x="0" y="19050"/>
                  </a:lnTo>
                  <a:lnTo>
                    <a:pt x="0" y="6432550"/>
                  </a:lnTo>
                  <a:lnTo>
                    <a:pt x="0" y="6451600"/>
                  </a:lnTo>
                  <a:lnTo>
                    <a:pt x="11379200" y="6451600"/>
                  </a:lnTo>
                  <a:lnTo>
                    <a:pt x="11379200" y="6432550"/>
                  </a:lnTo>
                  <a:lnTo>
                    <a:pt x="19050" y="6432550"/>
                  </a:lnTo>
                  <a:lnTo>
                    <a:pt x="19050" y="19050"/>
                  </a:lnTo>
                  <a:lnTo>
                    <a:pt x="11360150" y="19050"/>
                  </a:lnTo>
                  <a:lnTo>
                    <a:pt x="11360150" y="6431940"/>
                  </a:lnTo>
                  <a:lnTo>
                    <a:pt x="11379200" y="6431953"/>
                  </a:lnTo>
                  <a:lnTo>
                    <a:pt x="11379200" y="19050"/>
                  </a:lnTo>
                  <a:lnTo>
                    <a:pt x="11379200" y="18415"/>
                  </a:lnTo>
                  <a:lnTo>
                    <a:pt x="11379200" y="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sp>
          <p:nvSpPr>
            <p:cNvPr id="7" name="object 7"/>
            <p:cNvSpPr/>
            <p:nvPr/>
          </p:nvSpPr>
          <p:spPr>
            <a:xfrm>
              <a:off x="1365884" y="807084"/>
              <a:ext cx="11379200" cy="6451600"/>
            </a:xfrm>
            <a:custGeom>
              <a:avLst/>
              <a:gdLst/>
              <a:ahLst/>
              <a:cxnLst/>
              <a:rect l="l" t="t" r="r" b="b"/>
              <a:pathLst>
                <a:path w="11379200" h="6451600">
                  <a:moveTo>
                    <a:pt x="0" y="0"/>
                  </a:moveTo>
                  <a:lnTo>
                    <a:pt x="11379200" y="0"/>
                  </a:lnTo>
                  <a:lnTo>
                    <a:pt x="11379200" y="6451600"/>
                  </a:lnTo>
                  <a:lnTo>
                    <a:pt x="0" y="6451600"/>
                  </a:lnTo>
                  <a:lnTo>
                    <a:pt x="0" y="0"/>
                  </a:lnTo>
                  <a:close/>
                </a:path>
                <a:path w="11379200" h="6451600">
                  <a:moveTo>
                    <a:pt x="19050" y="19050"/>
                  </a:moveTo>
                  <a:lnTo>
                    <a:pt x="19050" y="6432575"/>
                  </a:lnTo>
                  <a:lnTo>
                    <a:pt x="11360150" y="6432575"/>
                  </a:lnTo>
                  <a:lnTo>
                    <a:pt x="11360150" y="19050"/>
                  </a:lnTo>
                  <a:lnTo>
                    <a:pt x="19050" y="19050"/>
                  </a:lnTo>
                  <a:close/>
                </a:path>
              </a:pathLst>
            </a:custGeom>
            <a:noFill/>
            <a:ln>
              <a:noFill/>
            </a:ln>
          </p:spPr>
          <p:style>
            <a:lnRef idx="0">
              <a:scrgbClr r="0" g="0" b="0"/>
            </a:lnRef>
            <a:fillRef idx="0">
              <a:scrgbClr r="0" g="0" b="0"/>
            </a:fillRef>
            <a:effectRef idx="0">
              <a:scrgbClr r="0" g="0" b="0"/>
            </a:effectRef>
            <a:fontRef idx="minor">
              <a:schemeClr val="dk1"/>
            </a:fontRef>
          </p:style>
          <p:txBody>
            <a:bodyPr wrap="square" lIns="0" tIns="0" rIns="0" bIns="0" rtlCol="0"/>
            <a:lstStyle/>
            <a:p>
              <a:endParaRPr sz="1500"/>
            </a:p>
          </p:txBody>
        </p:sp>
      </p:grpSp>
      <p:sp>
        <p:nvSpPr>
          <p:cNvPr id="8" name="object 8"/>
          <p:cNvSpPr txBox="1"/>
          <p:nvPr/>
        </p:nvSpPr>
        <p:spPr>
          <a:xfrm>
            <a:off x="10239375" y="5602817"/>
            <a:ext cx="127000" cy="267231"/>
          </a:xfrm>
          <a:prstGeom prst="rect">
            <a:avLst/>
          </a:prstGeom>
        </p:spPr>
        <p:txBody>
          <a:bodyPr vert="horz" wrap="square" lIns="0" tIns="10583" rIns="0" bIns="0" rtlCol="0">
            <a:spAutoFit/>
          </a:bodyPr>
          <a:lstStyle/>
          <a:p>
            <a:pPr marL="10583">
              <a:spcBef>
                <a:spcPts val="83"/>
              </a:spcBef>
            </a:pPr>
            <a:r>
              <a:rPr sz="1667" spc="-42" dirty="0">
                <a:latin typeface="Times New Roman"/>
                <a:cs typeface="Times New Roman"/>
              </a:rPr>
              <a:t>9</a:t>
            </a:r>
            <a:endParaRPr sz="1667">
              <a:latin typeface="Times New Roman"/>
              <a:cs typeface="Times New Roman"/>
            </a:endParaRPr>
          </a:p>
        </p:txBody>
      </p:sp>
      <p:grpSp>
        <p:nvGrpSpPr>
          <p:cNvPr id="9" name="Group 6">
            <a:extLst>
              <a:ext uri="{FF2B5EF4-FFF2-40B4-BE49-F238E27FC236}">
                <a16:creationId xmlns:a16="http://schemas.microsoft.com/office/drawing/2014/main" id="{52E1FCBD-D24E-1F4B-FF4F-4F64839F6E2C}"/>
              </a:ext>
            </a:extLst>
          </p:cNvPr>
          <p:cNvGrpSpPr/>
          <p:nvPr/>
        </p:nvGrpSpPr>
        <p:grpSpPr>
          <a:xfrm>
            <a:off x="94714" y="100770"/>
            <a:ext cx="11939998" cy="6665544"/>
            <a:chOff x="0" y="0"/>
            <a:chExt cx="23879996" cy="13331088"/>
          </a:xfrm>
        </p:grpSpPr>
        <p:sp>
          <p:nvSpPr>
            <p:cNvPr id="10" name="Freeform 7">
              <a:extLst>
                <a:ext uri="{FF2B5EF4-FFF2-40B4-BE49-F238E27FC236}">
                  <a16:creationId xmlns:a16="http://schemas.microsoft.com/office/drawing/2014/main" id="{3470D7B5-9E8B-C766-7FA2-99A37287D965}"/>
                </a:ext>
              </a:extLst>
            </p:cNvPr>
            <p:cNvSpPr/>
            <p:nvPr/>
          </p:nvSpPr>
          <p:spPr>
            <a:xfrm>
              <a:off x="0" y="0"/>
              <a:ext cx="23879938" cy="13331062"/>
            </a:xfrm>
            <a:custGeom>
              <a:avLst/>
              <a:gdLst/>
              <a:ahLst/>
              <a:cxnLst/>
              <a:rect l="l" t="t" r="r" b="b"/>
              <a:pathLst>
                <a:path w="23879938" h="13331062">
                  <a:moveTo>
                    <a:pt x="2245106" y="0"/>
                  </a:moveTo>
                  <a:lnTo>
                    <a:pt x="23851363" y="0"/>
                  </a:lnTo>
                  <a:cubicBezTo>
                    <a:pt x="23867111" y="0"/>
                    <a:pt x="23879938" y="12827"/>
                    <a:pt x="23879938" y="28575"/>
                  </a:cubicBezTo>
                  <a:lnTo>
                    <a:pt x="23879938" y="11090148"/>
                  </a:lnTo>
                  <a:lnTo>
                    <a:pt x="23851363" y="11090148"/>
                  </a:lnTo>
                  <a:lnTo>
                    <a:pt x="23879938" y="11090148"/>
                  </a:lnTo>
                  <a:cubicBezTo>
                    <a:pt x="23879938" y="12327890"/>
                    <a:pt x="22874732" y="13331062"/>
                    <a:pt x="21634831" y="13331062"/>
                  </a:cubicBezTo>
                  <a:lnTo>
                    <a:pt x="21634831" y="13302487"/>
                  </a:lnTo>
                  <a:lnTo>
                    <a:pt x="21634831" y="13331062"/>
                  </a:lnTo>
                  <a:lnTo>
                    <a:pt x="28575" y="13331062"/>
                  </a:lnTo>
                  <a:cubicBezTo>
                    <a:pt x="12827" y="13331062"/>
                    <a:pt x="0" y="13318235"/>
                    <a:pt x="0" y="13302487"/>
                  </a:cubicBezTo>
                  <a:lnTo>
                    <a:pt x="0" y="2240915"/>
                  </a:lnTo>
                  <a:lnTo>
                    <a:pt x="28575" y="2240915"/>
                  </a:lnTo>
                  <a:lnTo>
                    <a:pt x="0" y="2240915"/>
                  </a:lnTo>
                  <a:cubicBezTo>
                    <a:pt x="0" y="1003300"/>
                    <a:pt x="1005205" y="0"/>
                    <a:pt x="2245106" y="0"/>
                  </a:cubicBezTo>
                  <a:cubicBezTo>
                    <a:pt x="2250567" y="0"/>
                    <a:pt x="2255901" y="1524"/>
                    <a:pt x="2260473" y="4572"/>
                  </a:cubicBezTo>
                  <a:lnTo>
                    <a:pt x="2245106" y="28575"/>
                  </a:lnTo>
                  <a:lnTo>
                    <a:pt x="2245106" y="0"/>
                  </a:lnTo>
                  <a:moveTo>
                    <a:pt x="2245106" y="57150"/>
                  </a:moveTo>
                  <a:cubicBezTo>
                    <a:pt x="2239645" y="57150"/>
                    <a:pt x="2234311" y="55626"/>
                    <a:pt x="2229739" y="52578"/>
                  </a:cubicBezTo>
                  <a:lnTo>
                    <a:pt x="2245106" y="28575"/>
                  </a:lnTo>
                  <a:lnTo>
                    <a:pt x="2245106" y="57150"/>
                  </a:lnTo>
                  <a:cubicBezTo>
                    <a:pt x="1036701" y="57150"/>
                    <a:pt x="57150" y="1034923"/>
                    <a:pt x="57150" y="2240915"/>
                  </a:cubicBezTo>
                  <a:lnTo>
                    <a:pt x="57150" y="13302487"/>
                  </a:lnTo>
                  <a:lnTo>
                    <a:pt x="28575" y="13302487"/>
                  </a:lnTo>
                  <a:lnTo>
                    <a:pt x="28575" y="13273912"/>
                  </a:lnTo>
                  <a:lnTo>
                    <a:pt x="21634831" y="13273912"/>
                  </a:lnTo>
                  <a:cubicBezTo>
                    <a:pt x="22843237" y="13273912"/>
                    <a:pt x="23822788" y="12296140"/>
                    <a:pt x="23822788" y="11090148"/>
                  </a:cubicBezTo>
                  <a:lnTo>
                    <a:pt x="23822788" y="28575"/>
                  </a:lnTo>
                  <a:lnTo>
                    <a:pt x="23851363" y="28575"/>
                  </a:lnTo>
                  <a:lnTo>
                    <a:pt x="23851363" y="57150"/>
                  </a:lnTo>
                  <a:lnTo>
                    <a:pt x="2245106" y="57150"/>
                  </a:lnTo>
                  <a:close/>
                </a:path>
              </a:pathLst>
            </a:custGeom>
            <a:solidFill>
              <a:srgbClr val="ED166D"/>
            </a:solidFill>
          </p:spPr>
          <p:txBody>
            <a:bodyPr/>
            <a:lstStyle/>
            <a:p>
              <a:endParaRPr lang="pl-PL" sz="1200"/>
            </a:p>
          </p:txBody>
        </p:sp>
      </p:grpSp>
    </p:spTree>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akiet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22</TotalTime>
  <Words>631</Words>
  <Application>Microsoft Office PowerPoint</Application>
  <PresentationFormat>Panoramiczny</PresentationFormat>
  <Paragraphs>112</Paragraphs>
  <Slides>10</Slides>
  <Notes>0</Notes>
  <HiddenSlides>0</HiddenSlides>
  <MMClips>0</MMClips>
  <ScaleCrop>false</ScaleCrop>
  <HeadingPairs>
    <vt:vector size="6" baseType="variant">
      <vt:variant>
        <vt:lpstr>Używane czcionki</vt:lpstr>
      </vt:variant>
      <vt:variant>
        <vt:i4>11</vt:i4>
      </vt:variant>
      <vt:variant>
        <vt:lpstr>Motyw</vt:lpstr>
      </vt:variant>
      <vt:variant>
        <vt:i4>1</vt:i4>
      </vt:variant>
      <vt:variant>
        <vt:lpstr>Tytuły slajdów</vt:lpstr>
      </vt:variant>
      <vt:variant>
        <vt:i4>10</vt:i4>
      </vt:variant>
    </vt:vector>
  </HeadingPairs>
  <TitlesOfParts>
    <vt:vector size="22" baseType="lpstr">
      <vt:lpstr>Agrandir Bold</vt:lpstr>
      <vt:lpstr>Aptos</vt:lpstr>
      <vt:lpstr>Aptos Bold</vt:lpstr>
      <vt:lpstr>Aptos Display</vt:lpstr>
      <vt:lpstr>Arial</vt:lpstr>
      <vt:lpstr>Corbel</vt:lpstr>
      <vt:lpstr>Helvetica Bold</vt:lpstr>
      <vt:lpstr>Helvetica World Bold</vt:lpstr>
      <vt:lpstr>Symbol</vt:lpstr>
      <vt:lpstr>Times New Roman</vt:lpstr>
      <vt:lpstr>Trebuchet MS</vt:lpstr>
      <vt:lpstr>Motyw pakietu Office</vt:lpstr>
      <vt:lpstr>Prezentacja programu PowerPoint</vt:lpstr>
      <vt:lpstr>Cyfrowe narzędzia do tworzenia historyjek społecznych   Cyfrowe narzędzia do tworzenia historyjek społecznych są uznawane za wartościowe zasoby, oferujące innowacyjne podejścia do edukacji małych dzieci ze spektrum autyzmu (ASD). Zapewniają one silne wsparcie wizualne w rozwijaniu umiejętności społecznych i wspieraniu codziennych aktywności. Narzędzia te pozwalają nauczycielom i rodzinom na tworzenie spersonalizowanych materiałów edukacyjnych w środowiskach edukacji włączającej. W naszej prezentacji przedstawimy ponad 40 skutecznych narzędzi cyfrowych, które mogą być wykorzystywane w tym obszarze. </vt:lpstr>
      <vt:lpstr>A- Podstawowe narzędzia  Proste cyfrowe historyjki mogą być przygotowywane za pomocą programów do tworzenia prezentacji.</vt:lpstr>
      <vt:lpstr>B- Platformy do tworzenia historyjek</vt:lpstr>
      <vt:lpstr>C- Platformy do edycji video</vt:lpstr>
      <vt:lpstr>D- Platformy do tworzenia postaci rysunkowych</vt:lpstr>
      <vt:lpstr>E- Platformy do animacji</vt:lpstr>
      <vt:lpstr>F- Platformy do tworzenia historyjek wspierane przez AI  Te strony zostały stworzone specjalnie z myślą o przygotowywaniu historyjek, z wykorzystaniem wsparcia sztucznej inteligencji.  Examples include:</vt:lpstr>
      <vt:lpstr>G- Platformy z edytowalnymi szablonami i przykładami historyjek społecznych</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Agnieszka Siedler</dc:creator>
  <cp:lastModifiedBy>Agnieszka Siedler</cp:lastModifiedBy>
  <cp:revision>2</cp:revision>
  <dcterms:created xsi:type="dcterms:W3CDTF">2025-07-23T21:35:16Z</dcterms:created>
  <dcterms:modified xsi:type="dcterms:W3CDTF">2025-12-05T16:30:54Z</dcterms:modified>
</cp:coreProperties>
</file>